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57" r:id="rId4"/>
    <p:sldId id="337" r:id="rId5"/>
    <p:sldId id="338" r:id="rId6"/>
    <p:sldId id="281" r:id="rId7"/>
    <p:sldId id="339" r:id="rId8"/>
    <p:sldId id="340" r:id="rId9"/>
    <p:sldId id="324" r:id="rId10"/>
    <p:sldId id="343" r:id="rId11"/>
    <p:sldId id="344" r:id="rId12"/>
    <p:sldId id="345" r:id="rId13"/>
    <p:sldId id="346" r:id="rId14"/>
    <p:sldId id="347" r:id="rId15"/>
    <p:sldId id="300" r:id="rId16"/>
    <p:sldId id="301" r:id="rId17"/>
    <p:sldId id="302" r:id="rId18"/>
    <p:sldId id="303" r:id="rId19"/>
    <p:sldId id="290" r:id="rId20"/>
    <p:sldId id="348" r:id="rId21"/>
    <p:sldId id="349" r:id="rId22"/>
    <p:sldId id="350" r:id="rId23"/>
    <p:sldId id="351" r:id="rId24"/>
    <p:sldId id="352" r:id="rId25"/>
    <p:sldId id="353" r:id="rId26"/>
    <p:sldId id="299" r:id="rId27"/>
    <p:sldId id="355" r:id="rId28"/>
    <p:sldId id="356" r:id="rId29"/>
    <p:sldId id="357" r:id="rId30"/>
    <p:sldId id="334" r:id="rId31"/>
    <p:sldId id="335" r:id="rId3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3DC76-8E09-4161-9497-56EFA570B222}" v="337" dt="2020-01-04T16:43:54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434" autoAdjust="0"/>
  </p:normalViewPr>
  <p:slideViewPr>
    <p:cSldViewPr>
      <p:cViewPr>
        <p:scale>
          <a:sx n="91" d="100"/>
          <a:sy n="91" d="100"/>
        </p:scale>
        <p:origin x="-2504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39" Type="http://schemas.microsoft.com/office/2016/11/relationships/changesInfo" Target="changesInfos/changesInfo1.xml"/><Relationship Id="rId4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Asturi" userId="e28b63bab0f2744a" providerId="LiveId" clId="{2A0CDA49-9CF3-4D46-B7E4-917C9F2B3496}"/>
    <pc:docChg chg="undo custSel addSld delSld modSld sldOrd">
      <pc:chgData name="Carol Asturi" userId="e28b63bab0f2744a" providerId="LiveId" clId="{2A0CDA49-9CF3-4D46-B7E4-917C9F2B3496}" dt="2020-01-04T16:47:24.692" v="3134" actId="255"/>
      <pc:docMkLst>
        <pc:docMk/>
      </pc:docMkLst>
      <pc:sldChg chg="modSp">
        <pc:chgData name="Carol Asturi" userId="e28b63bab0f2744a" providerId="LiveId" clId="{2A0CDA49-9CF3-4D46-B7E4-917C9F2B3496}" dt="2020-01-04T13:48:03.028" v="2431" actId="20577"/>
        <pc:sldMkLst>
          <pc:docMk/>
          <pc:sldMk cId="0" sldId="256"/>
        </pc:sldMkLst>
        <pc:spChg chg="mod">
          <ac:chgData name="Carol Asturi" userId="e28b63bab0f2744a" providerId="LiveId" clId="{2A0CDA49-9CF3-4D46-B7E4-917C9F2B3496}" dt="2020-01-04T13:48:03.028" v="2431" actId="20577"/>
          <ac:spMkLst>
            <pc:docMk/>
            <pc:sldMk cId="0" sldId="256"/>
            <ac:spMk id="3" creationId="{A0542E0F-2042-454E-908F-2FFE7E03FD5A}"/>
          </ac:spMkLst>
        </pc:spChg>
      </pc:sldChg>
      <pc:sldChg chg="addSp delSp modSp">
        <pc:chgData name="Carol Asturi" userId="e28b63bab0f2744a" providerId="LiveId" clId="{2A0CDA49-9CF3-4D46-B7E4-917C9F2B3496}" dt="2020-01-04T13:50:22.057" v="2461" actId="1076"/>
        <pc:sldMkLst>
          <pc:docMk/>
          <pc:sldMk cId="872597435" sldId="257"/>
        </pc:sldMkLst>
        <pc:spChg chg="mod">
          <ac:chgData name="Carol Asturi" userId="e28b63bab0f2744a" providerId="LiveId" clId="{2A0CDA49-9CF3-4D46-B7E4-917C9F2B3496}" dt="2020-01-04T13:50:17.354" v="2460" actId="14100"/>
          <ac:spMkLst>
            <pc:docMk/>
            <pc:sldMk cId="872597435" sldId="257"/>
            <ac:spMk id="2" creationId="{26E6474C-D27A-4E93-BDFA-3B901EE77B85}"/>
          </ac:spMkLst>
        </pc:spChg>
        <pc:spChg chg="del">
          <ac:chgData name="Carol Asturi" userId="e28b63bab0f2744a" providerId="LiveId" clId="{2A0CDA49-9CF3-4D46-B7E4-917C9F2B3496}" dt="2020-01-04T00:53:20.002" v="364" actId="478"/>
          <ac:spMkLst>
            <pc:docMk/>
            <pc:sldMk cId="872597435" sldId="257"/>
            <ac:spMk id="3" creationId="{5F707A58-5790-46D7-9CD7-069668339DD5}"/>
          </ac:spMkLst>
        </pc:spChg>
        <pc:spChg chg="add mod">
          <ac:chgData name="Carol Asturi" userId="e28b63bab0f2744a" providerId="LiveId" clId="{2A0CDA49-9CF3-4D46-B7E4-917C9F2B3496}" dt="2020-01-04T13:50:22.057" v="2461" actId="1076"/>
          <ac:spMkLst>
            <pc:docMk/>
            <pc:sldMk cId="872597435" sldId="257"/>
            <ac:spMk id="5" creationId="{80BF1F2B-C589-4EB8-BBF4-C29EB34DAAFD}"/>
          </ac:spMkLst>
        </pc:spChg>
      </pc:sldChg>
      <pc:sldChg chg="addSp delSp modSp del">
        <pc:chgData name="Carol Asturi" userId="e28b63bab0f2744a" providerId="LiveId" clId="{2A0CDA49-9CF3-4D46-B7E4-917C9F2B3496}" dt="2020-01-04T01:21:01.029" v="1046" actId="2696"/>
        <pc:sldMkLst>
          <pc:docMk/>
          <pc:sldMk cId="992768245" sldId="258"/>
        </pc:sldMkLst>
        <pc:spChg chg="del">
          <ac:chgData name="Carol Asturi" userId="e28b63bab0f2744a" providerId="LiveId" clId="{2A0CDA49-9CF3-4D46-B7E4-917C9F2B3496}" dt="2020-01-04T01:00:22.420" v="889" actId="478"/>
          <ac:spMkLst>
            <pc:docMk/>
            <pc:sldMk cId="992768245" sldId="258"/>
            <ac:spMk id="2" creationId="{75213CBB-7ABC-4223-851F-C9013A5C6C18}"/>
          </ac:spMkLst>
        </pc:spChg>
        <pc:spChg chg="del">
          <ac:chgData name="Carol Asturi" userId="e28b63bab0f2744a" providerId="LiveId" clId="{2A0CDA49-9CF3-4D46-B7E4-917C9F2B3496}" dt="2020-01-04T01:00:22.420" v="889" actId="478"/>
          <ac:spMkLst>
            <pc:docMk/>
            <pc:sldMk cId="992768245" sldId="258"/>
            <ac:spMk id="3" creationId="{7C50E2C7-FD7B-46CE-9ED5-7F0F56A8BA03}"/>
          </ac:spMkLst>
        </pc:spChg>
        <pc:spChg chg="add mod">
          <ac:chgData name="Carol Asturi" userId="e28b63bab0f2744a" providerId="LiveId" clId="{2A0CDA49-9CF3-4D46-B7E4-917C9F2B3496}" dt="2020-01-04T01:02:54.383" v="940" actId="115"/>
          <ac:spMkLst>
            <pc:docMk/>
            <pc:sldMk cId="992768245" sldId="258"/>
            <ac:spMk id="5" creationId="{766B00D5-1A2B-45C6-B2AE-1406C55E4D27}"/>
          </ac:spMkLst>
        </pc:spChg>
        <pc:spChg chg="add del mod">
          <ac:chgData name="Carol Asturi" userId="e28b63bab0f2744a" providerId="LiveId" clId="{2A0CDA49-9CF3-4D46-B7E4-917C9F2B3496}" dt="2020-01-04T01:02:58.348" v="942" actId="478"/>
          <ac:spMkLst>
            <pc:docMk/>
            <pc:sldMk cId="992768245" sldId="258"/>
            <ac:spMk id="6" creationId="{4EA4D47C-0824-47FC-84F6-2F2D46BBE633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8" creationId="{B06DB7EF-3C5A-4F88-BB4A-F529AE5FA2E2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9" creationId="{2326E61B-8DA6-4D96-9C08-79B91C242946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10" creationId="{DCA60124-D924-4B9C-B768-65F5325381AD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11" creationId="{31C5B792-B62E-43B0-9E6F-A85A59E8DD1B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12" creationId="{A2217551-7A8A-464A-B605-5F373CF08E3D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13" creationId="{5F35985C-EBFA-47E0-A5AC-8518207F8687}"/>
          </ac:spMkLst>
        </pc:spChg>
        <pc:spChg chg="add del">
          <ac:chgData name="Carol Asturi" userId="e28b63bab0f2744a" providerId="LiveId" clId="{2A0CDA49-9CF3-4D46-B7E4-917C9F2B3496}" dt="2020-01-04T01:03:42.880" v="944"/>
          <ac:spMkLst>
            <pc:docMk/>
            <pc:sldMk cId="992768245" sldId="258"/>
            <ac:spMk id="15" creationId="{6B661887-A1EA-4E68-B526-3B8AFF2CFB55}"/>
          </ac:spMkLst>
        </pc:spChg>
        <pc:graphicFrameChg chg="add del">
          <ac:chgData name="Carol Asturi" userId="e28b63bab0f2744a" providerId="LiveId" clId="{2A0CDA49-9CF3-4D46-B7E4-917C9F2B3496}" dt="2020-01-04T01:03:42.880" v="944"/>
          <ac:graphicFrameMkLst>
            <pc:docMk/>
            <pc:sldMk cId="992768245" sldId="258"/>
            <ac:graphicFrameMk id="7" creationId="{1B575E4C-48F2-4C2A-A48B-DBA5EB3F973F}"/>
          </ac:graphicFrameMkLst>
        </pc:graphicFrameChg>
        <pc:graphicFrameChg chg="add del">
          <ac:chgData name="Carol Asturi" userId="e28b63bab0f2744a" providerId="LiveId" clId="{2A0CDA49-9CF3-4D46-B7E4-917C9F2B3496}" dt="2020-01-04T01:03:42.880" v="944"/>
          <ac:graphicFrameMkLst>
            <pc:docMk/>
            <pc:sldMk cId="992768245" sldId="258"/>
            <ac:graphicFrameMk id="14" creationId="{5B9E72F6-36F2-466D-8AE8-6E11933CC468}"/>
          </ac:graphicFrameMkLst>
        </pc:graphicFrameChg>
        <pc:picChg chg="add mod">
          <ac:chgData name="Carol Asturi" userId="e28b63bab0f2744a" providerId="LiveId" clId="{2A0CDA49-9CF3-4D46-B7E4-917C9F2B3496}" dt="2020-01-04T01:03:57.567" v="949" actId="14100"/>
          <ac:picMkLst>
            <pc:docMk/>
            <pc:sldMk cId="992768245" sldId="258"/>
            <ac:picMk id="16" creationId="{B4756E72-FF8B-4996-B076-AD4757E9F003}"/>
          </ac:picMkLst>
        </pc:picChg>
      </pc:sldChg>
      <pc:sldChg chg="addSp delSp modSp">
        <pc:chgData name="Carol Asturi" userId="e28b63bab0f2744a" providerId="LiveId" clId="{2A0CDA49-9CF3-4D46-B7E4-917C9F2B3496}" dt="2020-01-04T00:52:55.495" v="327" actId="20577"/>
        <pc:sldMkLst>
          <pc:docMk/>
          <pc:sldMk cId="268054640" sldId="259"/>
        </pc:sldMkLst>
        <pc:spChg chg="mod">
          <ac:chgData name="Carol Asturi" userId="e28b63bab0f2744a" providerId="LiveId" clId="{2A0CDA49-9CF3-4D46-B7E4-917C9F2B3496}" dt="2020-01-04T00:51:40.487" v="30" actId="20577"/>
          <ac:spMkLst>
            <pc:docMk/>
            <pc:sldMk cId="268054640" sldId="259"/>
            <ac:spMk id="2" creationId="{AE5D2537-38B2-42A7-A6AD-1BC1DDB81A8C}"/>
          </ac:spMkLst>
        </pc:spChg>
        <pc:spChg chg="del">
          <ac:chgData name="Carol Asturi" userId="e28b63bab0f2744a" providerId="LiveId" clId="{2A0CDA49-9CF3-4D46-B7E4-917C9F2B3496}" dt="2020-01-04T00:51:44.098" v="31" actId="478"/>
          <ac:spMkLst>
            <pc:docMk/>
            <pc:sldMk cId="268054640" sldId="259"/>
            <ac:spMk id="3" creationId="{E2309710-E9C8-41FB-B117-EBAF51F5D193}"/>
          </ac:spMkLst>
        </pc:spChg>
        <pc:spChg chg="add mod">
          <ac:chgData name="Carol Asturi" userId="e28b63bab0f2744a" providerId="LiveId" clId="{2A0CDA49-9CF3-4D46-B7E4-917C9F2B3496}" dt="2020-01-04T00:52:55.495" v="327" actId="20577"/>
          <ac:spMkLst>
            <pc:docMk/>
            <pc:sldMk cId="268054640" sldId="259"/>
            <ac:spMk id="5" creationId="{F9EA91F3-5269-4E18-A66B-B805224E45BA}"/>
          </ac:spMkLst>
        </pc:spChg>
      </pc:sldChg>
      <pc:sldChg chg="addSp delSp modSp del">
        <pc:chgData name="Carol Asturi" userId="e28b63bab0f2744a" providerId="LiveId" clId="{2A0CDA49-9CF3-4D46-B7E4-917C9F2B3496}" dt="2020-01-04T01:15:46.985" v="1020" actId="2696"/>
        <pc:sldMkLst>
          <pc:docMk/>
          <pc:sldMk cId="1908794682" sldId="260"/>
        </pc:sldMkLst>
        <pc:spChg chg="del">
          <ac:chgData name="Carol Asturi" userId="e28b63bab0f2744a" providerId="LiveId" clId="{2A0CDA49-9CF3-4D46-B7E4-917C9F2B3496}" dt="2020-01-04T01:04:12.401" v="950" actId="478"/>
          <ac:spMkLst>
            <pc:docMk/>
            <pc:sldMk cId="1908794682" sldId="260"/>
            <ac:spMk id="2" creationId="{D9A3A57C-58B5-458A-9F44-00BF0F5DACB1}"/>
          </ac:spMkLst>
        </pc:spChg>
        <pc:spChg chg="del">
          <ac:chgData name="Carol Asturi" userId="e28b63bab0f2744a" providerId="LiveId" clId="{2A0CDA49-9CF3-4D46-B7E4-917C9F2B3496}" dt="2020-01-04T01:04:15.403" v="951" actId="478"/>
          <ac:spMkLst>
            <pc:docMk/>
            <pc:sldMk cId="1908794682" sldId="260"/>
            <ac:spMk id="3" creationId="{7F2DBB2E-EC09-4C4B-BFA0-D845694AF732}"/>
          </ac:spMkLst>
        </pc:spChg>
        <pc:spChg chg="add mod">
          <ac:chgData name="Carol Asturi" userId="e28b63bab0f2744a" providerId="LiveId" clId="{2A0CDA49-9CF3-4D46-B7E4-917C9F2B3496}" dt="2020-01-04T01:04:41.052" v="1003" actId="115"/>
          <ac:spMkLst>
            <pc:docMk/>
            <pc:sldMk cId="1908794682" sldId="260"/>
            <ac:spMk id="5" creationId="{F232846C-8446-4BF4-84ED-C6F1E388BBBE}"/>
          </ac:spMkLst>
        </pc:spChg>
        <pc:spChg chg="add del mod">
          <ac:chgData name="Carol Asturi" userId="e28b63bab0f2744a" providerId="LiveId" clId="{2A0CDA49-9CF3-4D46-B7E4-917C9F2B3496}" dt="2020-01-04T01:04:45.777" v="1004" actId="478"/>
          <ac:spMkLst>
            <pc:docMk/>
            <pc:sldMk cId="1908794682" sldId="260"/>
            <ac:spMk id="6" creationId="{C826BBEA-69C8-4A29-9A28-D1B5C994F3F9}"/>
          </ac:spMkLst>
        </pc:spChg>
        <pc:picChg chg="add del">
          <ac:chgData name="Carol Asturi" userId="e28b63bab0f2744a" providerId="LiveId" clId="{2A0CDA49-9CF3-4D46-B7E4-917C9F2B3496}" dt="2020-01-04T01:05:50.937" v="1006"/>
          <ac:picMkLst>
            <pc:docMk/>
            <pc:sldMk cId="1908794682" sldId="260"/>
            <ac:picMk id="7" creationId="{1FC9BC6D-9AC2-4D41-A283-FF80F6750E22}"/>
          </ac:picMkLst>
        </pc:picChg>
        <pc:picChg chg="add del">
          <ac:chgData name="Carol Asturi" userId="e28b63bab0f2744a" providerId="LiveId" clId="{2A0CDA49-9CF3-4D46-B7E4-917C9F2B3496}" dt="2020-01-04T01:06:39.207" v="1008"/>
          <ac:picMkLst>
            <pc:docMk/>
            <pc:sldMk cId="1908794682" sldId="260"/>
            <ac:picMk id="8" creationId="{D185A148-6A1B-4346-A2DA-6B3279BE7D3F}"/>
          </ac:picMkLst>
        </pc:picChg>
        <pc:picChg chg="add del">
          <ac:chgData name="Carol Asturi" userId="e28b63bab0f2744a" providerId="LiveId" clId="{2A0CDA49-9CF3-4D46-B7E4-917C9F2B3496}" dt="2020-01-04T01:07:12.401" v="1010"/>
          <ac:picMkLst>
            <pc:docMk/>
            <pc:sldMk cId="1908794682" sldId="260"/>
            <ac:picMk id="9" creationId="{909F3AA6-E847-4DB7-9F44-BF0853FFD274}"/>
          </ac:picMkLst>
        </pc:picChg>
        <pc:picChg chg="add del">
          <ac:chgData name="Carol Asturi" userId="e28b63bab0f2744a" providerId="LiveId" clId="{2A0CDA49-9CF3-4D46-B7E4-917C9F2B3496}" dt="2020-01-04T01:09:26.978" v="1012" actId="478"/>
          <ac:picMkLst>
            <pc:docMk/>
            <pc:sldMk cId="1908794682" sldId="260"/>
            <ac:picMk id="10" creationId="{ABBCD51B-9549-41E6-98F3-FEFA5AA4B316}"/>
          </ac:picMkLst>
        </pc:picChg>
        <pc:picChg chg="add del">
          <ac:chgData name="Carol Asturi" userId="e28b63bab0f2744a" providerId="LiveId" clId="{2A0CDA49-9CF3-4D46-B7E4-917C9F2B3496}" dt="2020-01-04T01:11:44.069" v="1014" actId="478"/>
          <ac:picMkLst>
            <pc:docMk/>
            <pc:sldMk cId="1908794682" sldId="260"/>
            <ac:picMk id="11" creationId="{30B1AFE5-2FB0-41C8-ADD1-C666D8E8396C}"/>
          </ac:picMkLst>
        </pc:picChg>
      </pc:sldChg>
      <pc:sldChg chg="modSp">
        <pc:chgData name="Carol Asturi" userId="e28b63bab0f2744a" providerId="LiveId" clId="{2A0CDA49-9CF3-4D46-B7E4-917C9F2B3496}" dt="2020-01-04T16:27:41.796" v="3088" actId="1076"/>
        <pc:sldMkLst>
          <pc:docMk/>
          <pc:sldMk cId="2997425333" sldId="281"/>
        </pc:sldMkLst>
        <pc:spChg chg="mod">
          <ac:chgData name="Carol Asturi" userId="e28b63bab0f2744a" providerId="LiveId" clId="{2A0CDA49-9CF3-4D46-B7E4-917C9F2B3496}" dt="2020-01-04T16:27:41.796" v="3088" actId="1076"/>
          <ac:spMkLst>
            <pc:docMk/>
            <pc:sldMk cId="2997425333" sldId="281"/>
            <ac:spMk id="4099" creationId="{B22AAB33-F1AE-4B46-BEFB-BDA0419244EE}"/>
          </ac:spMkLst>
        </pc:spChg>
        <pc:spChg chg="mod">
          <ac:chgData name="Carol Asturi" userId="e28b63bab0f2744a" providerId="LiveId" clId="{2A0CDA49-9CF3-4D46-B7E4-917C9F2B3496}" dt="2020-01-04T16:27:41.796" v="3088" actId="1076"/>
          <ac:spMkLst>
            <pc:docMk/>
            <pc:sldMk cId="2997425333" sldId="281"/>
            <ac:spMk id="7172" creationId="{6E2BC06D-F499-4F64-83A4-49AF92A709FE}"/>
          </ac:spMkLst>
        </pc:spChg>
      </pc:sldChg>
      <pc:sldChg chg="del">
        <pc:chgData name="Carol Asturi" userId="e28b63bab0f2744a" providerId="LiveId" clId="{2A0CDA49-9CF3-4D46-B7E4-917C9F2B3496}" dt="2020-01-04T01:30:02.606" v="1096" actId="2696"/>
        <pc:sldMkLst>
          <pc:docMk/>
          <pc:sldMk cId="922053238" sldId="283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964925582" sldId="289"/>
        </pc:sldMkLst>
      </pc:sldChg>
      <pc:sldChg chg="modSp ord">
        <pc:chgData name="Carol Asturi" userId="e28b63bab0f2744a" providerId="LiveId" clId="{2A0CDA49-9CF3-4D46-B7E4-917C9F2B3496}" dt="2020-01-04T14:06:44.148" v="2701" actId="20577"/>
        <pc:sldMkLst>
          <pc:docMk/>
          <pc:sldMk cId="1433238505" sldId="290"/>
        </pc:sldMkLst>
        <pc:spChg chg="mod">
          <ac:chgData name="Carol Asturi" userId="e28b63bab0f2744a" providerId="LiveId" clId="{2A0CDA49-9CF3-4D46-B7E4-917C9F2B3496}" dt="2020-01-04T14:06:44.148" v="2701" actId="20577"/>
          <ac:spMkLst>
            <pc:docMk/>
            <pc:sldMk cId="1433238505" sldId="290"/>
            <ac:spMk id="11268" creationId="{F84F8B1B-755A-4732-B8EF-E441D8B75BD3}"/>
          </ac:spMkLst>
        </pc:spChg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08198457" sldId="294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483431614" sldId="295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721114610" sldId="296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887402844" sldId="297"/>
        </pc:sldMkLst>
      </pc:sldChg>
      <pc:sldChg chg="addSp delSp modSp ord">
        <pc:chgData name="Carol Asturi" userId="e28b63bab0f2744a" providerId="LiveId" clId="{2A0CDA49-9CF3-4D46-B7E4-917C9F2B3496}" dt="2020-01-04T16:45:09.075" v="3123" actId="255"/>
        <pc:sldMkLst>
          <pc:docMk/>
          <pc:sldMk cId="4087342794" sldId="299"/>
        </pc:sldMkLst>
        <pc:spChg chg="add mod">
          <ac:chgData name="Carol Asturi" userId="e28b63bab0f2744a" providerId="LiveId" clId="{2A0CDA49-9CF3-4D46-B7E4-917C9F2B3496}" dt="2020-01-04T14:15:53.679" v="2747" actId="20577"/>
          <ac:spMkLst>
            <pc:docMk/>
            <pc:sldMk cId="4087342794" sldId="299"/>
            <ac:spMk id="2" creationId="{12248A51-3DF3-4F66-97FE-5B440906FCF9}"/>
          </ac:spMkLst>
        </pc:spChg>
        <pc:spChg chg="add del mod">
          <ac:chgData name="Carol Asturi" userId="e28b63bab0f2744a" providerId="LiveId" clId="{2A0CDA49-9CF3-4D46-B7E4-917C9F2B3496}" dt="2020-01-04T14:16:46.934" v="2753" actId="478"/>
          <ac:spMkLst>
            <pc:docMk/>
            <pc:sldMk cId="4087342794" sldId="299"/>
            <ac:spMk id="3" creationId="{BD6AE290-CD94-48B3-B7EB-5518E9E33E2B}"/>
          </ac:spMkLst>
        </pc:spChg>
        <pc:spChg chg="add mod">
          <ac:chgData name="Carol Asturi" userId="e28b63bab0f2744a" providerId="LiveId" clId="{2A0CDA49-9CF3-4D46-B7E4-917C9F2B3496}" dt="2020-01-04T16:45:09.075" v="3123" actId="255"/>
          <ac:spMkLst>
            <pc:docMk/>
            <pc:sldMk cId="4087342794" sldId="299"/>
            <ac:spMk id="13" creationId="{D0CC35C5-80EA-4790-919C-E555CEC7B327}"/>
          </ac:spMkLst>
        </pc:spChg>
        <pc:spChg chg="del mod">
          <ac:chgData name="Carol Asturi" userId="e28b63bab0f2744a" providerId="LiveId" clId="{2A0CDA49-9CF3-4D46-B7E4-917C9F2B3496}" dt="2020-01-04T14:16:42.481" v="2752" actId="478"/>
          <ac:spMkLst>
            <pc:docMk/>
            <pc:sldMk cId="4087342794" sldId="299"/>
            <ac:spMk id="6147" creationId="{3023A68E-9700-46CF-BFA9-379980264EEF}"/>
          </ac:spMkLst>
        </pc:spChg>
        <pc:grpChg chg="add mod">
          <ac:chgData name="Carol Asturi" userId="e28b63bab0f2744a" providerId="LiveId" clId="{2A0CDA49-9CF3-4D46-B7E4-917C9F2B3496}" dt="2020-01-04T14:16:37.559" v="2751" actId="1076"/>
          <ac:grpSpMkLst>
            <pc:docMk/>
            <pc:sldMk cId="4087342794" sldId="299"/>
            <ac:grpSpMk id="5" creationId="{48D6BD2A-59B0-48B5-B4A0-329CFDB9424A}"/>
          </ac:grpSpMkLst>
        </pc:grpChg>
      </pc:sldChg>
      <pc:sldChg chg="modSp ord">
        <pc:chgData name="Carol Asturi" userId="e28b63bab0f2744a" providerId="LiveId" clId="{2A0CDA49-9CF3-4D46-B7E4-917C9F2B3496}" dt="2020-01-04T14:04:46.467" v="2614" actId="20577"/>
        <pc:sldMkLst>
          <pc:docMk/>
          <pc:sldMk cId="182969955" sldId="300"/>
        </pc:sldMkLst>
        <pc:spChg chg="mod">
          <ac:chgData name="Carol Asturi" userId="e28b63bab0f2744a" providerId="LiveId" clId="{2A0CDA49-9CF3-4D46-B7E4-917C9F2B3496}" dt="2020-01-04T14:04:46.467" v="2614" actId="20577"/>
          <ac:spMkLst>
            <pc:docMk/>
            <pc:sldMk cId="182969955" sldId="300"/>
            <ac:spMk id="2" creationId="{EFE6E6E3-4729-4713-A87D-C835D56F4F95}"/>
          </ac:spMkLst>
        </pc:spChg>
      </pc:sldChg>
      <pc:sldChg chg="ord">
        <pc:chgData name="Carol Asturi" userId="e28b63bab0f2744a" providerId="LiveId" clId="{2A0CDA49-9CF3-4D46-B7E4-917C9F2B3496}" dt="2020-01-04T01:53:20.994" v="1323"/>
        <pc:sldMkLst>
          <pc:docMk/>
          <pc:sldMk cId="1985634714" sldId="301"/>
        </pc:sldMkLst>
      </pc:sldChg>
      <pc:sldChg chg="modSp ord">
        <pc:chgData name="Carol Asturi" userId="e28b63bab0f2744a" providerId="LiveId" clId="{2A0CDA49-9CF3-4D46-B7E4-917C9F2B3496}" dt="2020-01-04T16:28:50.232" v="3096" actId="20577"/>
        <pc:sldMkLst>
          <pc:docMk/>
          <pc:sldMk cId="500396049" sldId="302"/>
        </pc:sldMkLst>
        <pc:spChg chg="mod">
          <ac:chgData name="Carol Asturi" userId="e28b63bab0f2744a" providerId="LiveId" clId="{2A0CDA49-9CF3-4D46-B7E4-917C9F2B3496}" dt="2020-01-04T16:28:50.232" v="3096" actId="20577"/>
          <ac:spMkLst>
            <pc:docMk/>
            <pc:sldMk cId="500396049" sldId="302"/>
            <ac:spMk id="7" creationId="{7004ECF7-9378-4414-B955-B7F2640881C0}"/>
          </ac:spMkLst>
        </pc:spChg>
        <pc:spChg chg="mod">
          <ac:chgData name="Carol Asturi" userId="e28b63bab0f2744a" providerId="LiveId" clId="{2A0CDA49-9CF3-4D46-B7E4-917C9F2B3496}" dt="2020-01-04T14:05:51.777" v="2677" actId="1076"/>
          <ac:spMkLst>
            <pc:docMk/>
            <pc:sldMk cId="500396049" sldId="302"/>
            <ac:spMk id="8" creationId="{7326AEFB-D090-4D6E-8317-B11433B50539}"/>
          </ac:spMkLst>
        </pc:spChg>
        <pc:graphicFrameChg chg="modGraphic">
          <ac:chgData name="Carol Asturi" userId="e28b63bab0f2744a" providerId="LiveId" clId="{2A0CDA49-9CF3-4D46-B7E4-917C9F2B3496}" dt="2020-01-04T14:06:05.944" v="2679" actId="20577"/>
          <ac:graphicFrameMkLst>
            <pc:docMk/>
            <pc:sldMk cId="500396049" sldId="302"/>
            <ac:graphicFrameMk id="5" creationId="{CF413686-6DE5-4A02-8421-69BC1C6C48DB}"/>
          </ac:graphicFrameMkLst>
        </pc:graphicFrameChg>
      </pc:sldChg>
      <pc:sldChg chg="ord">
        <pc:chgData name="Carol Asturi" userId="e28b63bab0f2744a" providerId="LiveId" clId="{2A0CDA49-9CF3-4D46-B7E4-917C9F2B3496}" dt="2020-01-04T01:54:08.986" v="1325"/>
        <pc:sldMkLst>
          <pc:docMk/>
          <pc:sldMk cId="2523425900" sldId="303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363221654" sldId="304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313940412" sldId="305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988826317" sldId="306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361214220" sldId="307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874852071" sldId="308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912089595" sldId="309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281906702" sldId="310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970373032" sldId="311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478180646" sldId="312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884709148" sldId="313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447705789" sldId="314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01047227" sldId="315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637671120" sldId="316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550619593" sldId="317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983384650" sldId="318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830562132" sldId="319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978238631" sldId="320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06579786" sldId="321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509453427" sldId="322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282080075" sldId="323"/>
        </pc:sldMkLst>
      </pc:sldChg>
      <pc:sldChg chg="addSp delSp modSp add">
        <pc:chgData name="Carol Asturi" userId="e28b63bab0f2744a" providerId="LiveId" clId="{2A0CDA49-9CF3-4D46-B7E4-917C9F2B3496}" dt="2020-01-04T16:46:39.383" v="3130" actId="255"/>
        <pc:sldMkLst>
          <pc:docMk/>
          <pc:sldMk cId="1464076760" sldId="324"/>
        </pc:sldMkLst>
        <pc:spChg chg="mod">
          <ac:chgData name="Carol Asturi" userId="e28b63bab0f2744a" providerId="LiveId" clId="{2A0CDA49-9CF3-4D46-B7E4-917C9F2B3496}" dt="2020-01-04T14:01:31.370" v="2576" actId="207"/>
          <ac:spMkLst>
            <pc:docMk/>
            <pc:sldMk cId="1464076760" sldId="324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14:01:20.214" v="2573" actId="478"/>
          <ac:spMkLst>
            <pc:docMk/>
            <pc:sldMk cId="1464076760" sldId="324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14:01:09.121" v="2570" actId="478"/>
          <ac:spMkLst>
            <pc:docMk/>
            <pc:sldMk cId="1464076760" sldId="324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14:01:01.701" v="2569" actId="1076"/>
          <ac:spMkLst>
            <pc:docMk/>
            <pc:sldMk cId="1464076760" sldId="324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14:01:14.870" v="2572" actId="478"/>
          <ac:spMkLst>
            <pc:docMk/>
            <pc:sldMk cId="1464076760" sldId="324"/>
            <ac:spMk id="11" creationId="{2E2D26BD-2C57-4858-8312-1EC34E63E7DA}"/>
          </ac:spMkLst>
        </pc:spChg>
        <pc:spChg chg="add del mod">
          <ac:chgData name="Carol Asturi" userId="e28b63bab0f2744a" providerId="LiveId" clId="{2A0CDA49-9CF3-4D46-B7E4-917C9F2B3496}" dt="2020-01-04T14:01:23.870" v="2575" actId="478"/>
          <ac:spMkLst>
            <pc:docMk/>
            <pc:sldMk cId="1464076760" sldId="324"/>
            <ac:spMk id="12" creationId="{51D068D0-42B4-403B-AA80-FE8AC0AA6301}"/>
          </ac:spMkLst>
        </pc:spChg>
        <pc:spChg chg="mod">
          <ac:chgData name="Carol Asturi" userId="e28b63bab0f2744a" providerId="LiveId" clId="{2A0CDA49-9CF3-4D46-B7E4-917C9F2B3496}" dt="2020-01-04T14:00:37.920" v="2567" actId="1076"/>
          <ac:spMkLst>
            <pc:docMk/>
            <pc:sldMk cId="1464076760" sldId="324"/>
            <ac:spMk id="13" creationId="{00000000-0000-0000-0000-000000000000}"/>
          </ac:spMkLst>
        </pc:spChg>
        <pc:spChg chg="mod">
          <ac:chgData name="Carol Asturi" userId="e28b63bab0f2744a" providerId="LiveId" clId="{2A0CDA49-9CF3-4D46-B7E4-917C9F2B3496}" dt="2020-01-04T14:00:34.311" v="2566" actId="1076"/>
          <ac:spMkLst>
            <pc:docMk/>
            <pc:sldMk cId="1464076760" sldId="324"/>
            <ac:spMk id="14" creationId="{00000000-0000-0000-0000-000000000000}"/>
          </ac:spMkLst>
        </pc:spChg>
        <pc:spChg chg="mod">
          <ac:chgData name="Carol Asturi" userId="e28b63bab0f2744a" providerId="LiveId" clId="{2A0CDA49-9CF3-4D46-B7E4-917C9F2B3496}" dt="2020-01-04T14:00:30.483" v="2565" actId="1076"/>
          <ac:spMkLst>
            <pc:docMk/>
            <pc:sldMk cId="1464076760" sldId="324"/>
            <ac:spMk id="16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6:46:39.383" v="3130" actId="255"/>
          <ac:spMkLst>
            <pc:docMk/>
            <pc:sldMk cId="1464076760" sldId="324"/>
            <ac:spMk id="22" creationId="{34EFCEE2-64AE-467F-B50B-5D188179E6FE}"/>
          </ac:spMkLst>
        </pc:spChg>
        <pc:graphicFrameChg chg="mod">
          <ac:chgData name="Carol Asturi" userId="e28b63bab0f2744a" providerId="LiveId" clId="{2A0CDA49-9CF3-4D46-B7E4-917C9F2B3496}" dt="2020-01-04T14:00:13.796" v="2562"/>
          <ac:graphicFrameMkLst>
            <pc:docMk/>
            <pc:sldMk cId="1464076760" sldId="324"/>
            <ac:graphicFrameMk id="7" creationId="{00000000-0000-0000-0000-000000000000}"/>
          </ac:graphicFrameMkLst>
        </pc:graphicFrameChg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801011294" sldId="324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05126977" sldId="325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323466079" sldId="326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074071637" sldId="327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759496047" sldId="328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191235065" sldId="329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689931033" sldId="330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1560913781" sldId="331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480218481" sldId="332"/>
        </pc:sldMkLst>
      </pc:sldChg>
      <pc:sldChg chg="del">
        <pc:chgData name="Carol Asturi" userId="e28b63bab0f2744a" providerId="LiveId" clId="{2A0CDA49-9CF3-4D46-B7E4-917C9F2B3496}" dt="2020-01-04T02:29:08.550" v="1761" actId="47"/>
        <pc:sldMkLst>
          <pc:docMk/>
          <pc:sldMk cId="2878099929" sldId="333"/>
        </pc:sldMkLst>
      </pc:sldChg>
      <pc:sldChg chg="modSp">
        <pc:chgData name="Carol Asturi" userId="e28b63bab0f2744a" providerId="LiveId" clId="{2A0CDA49-9CF3-4D46-B7E4-917C9F2B3496}" dt="2020-01-04T14:19:48.030" v="3064" actId="20577"/>
        <pc:sldMkLst>
          <pc:docMk/>
          <pc:sldMk cId="2201907098" sldId="334"/>
        </pc:sldMkLst>
        <pc:spChg chg="mod">
          <ac:chgData name="Carol Asturi" userId="e28b63bab0f2744a" providerId="LiveId" clId="{2A0CDA49-9CF3-4D46-B7E4-917C9F2B3496}" dt="2020-01-04T14:19:14.522" v="3026" actId="20577"/>
          <ac:spMkLst>
            <pc:docMk/>
            <pc:sldMk cId="2201907098" sldId="334"/>
            <ac:spMk id="3" creationId="{E84F8E19-8E55-46AE-8471-8C32B6EF8E64}"/>
          </ac:spMkLst>
        </pc:spChg>
        <pc:spChg chg="mod">
          <ac:chgData name="Carol Asturi" userId="e28b63bab0f2744a" providerId="LiveId" clId="{2A0CDA49-9CF3-4D46-B7E4-917C9F2B3496}" dt="2020-01-04T14:19:48.030" v="3064" actId="20577"/>
          <ac:spMkLst>
            <pc:docMk/>
            <pc:sldMk cId="2201907098" sldId="334"/>
            <ac:spMk id="4" creationId="{B41E66AE-AC2E-4A06-9725-531C42205CE5}"/>
          </ac:spMkLst>
        </pc:spChg>
      </pc:sldChg>
      <pc:sldChg chg="addSp modSp">
        <pc:chgData name="Carol Asturi" userId="e28b63bab0f2744a" providerId="LiveId" clId="{2A0CDA49-9CF3-4D46-B7E4-917C9F2B3496}" dt="2020-01-04T02:37:20.016" v="2430" actId="20577"/>
        <pc:sldMkLst>
          <pc:docMk/>
          <pc:sldMk cId="1080642634" sldId="335"/>
        </pc:sldMkLst>
        <pc:spChg chg="mod">
          <ac:chgData name="Carol Asturi" userId="e28b63bab0f2744a" providerId="LiveId" clId="{2A0CDA49-9CF3-4D46-B7E4-917C9F2B3496}" dt="2020-01-04T02:35:12.116" v="2403" actId="14100"/>
          <ac:spMkLst>
            <pc:docMk/>
            <pc:sldMk cId="1080642634" sldId="335"/>
            <ac:spMk id="2" creationId="{493B473A-25EA-4295-B430-2B83F706F8E3}"/>
          </ac:spMkLst>
        </pc:spChg>
        <pc:spChg chg="add mod">
          <ac:chgData name="Carol Asturi" userId="e28b63bab0f2744a" providerId="LiveId" clId="{2A0CDA49-9CF3-4D46-B7E4-917C9F2B3496}" dt="2020-01-04T02:37:20.016" v="2430" actId="20577"/>
          <ac:spMkLst>
            <pc:docMk/>
            <pc:sldMk cId="1080642634" sldId="335"/>
            <ac:spMk id="5" creationId="{1A2BD5A2-58C5-4217-825D-F8FDD2558A43}"/>
          </ac:spMkLst>
        </pc:spChg>
        <pc:spChg chg="add">
          <ac:chgData name="Carol Asturi" userId="e28b63bab0f2744a" providerId="LiveId" clId="{2A0CDA49-9CF3-4D46-B7E4-917C9F2B3496}" dt="2020-01-04T02:36:57.297" v="2404"/>
          <ac:spMkLst>
            <pc:docMk/>
            <pc:sldMk cId="1080642634" sldId="335"/>
            <ac:spMk id="6" creationId="{5350B432-9040-4E60-A19E-CFD77C6369D7}"/>
          </ac:spMkLst>
        </pc:spChg>
      </pc:sldChg>
      <pc:sldChg chg="del">
        <pc:chgData name="Carol Asturi" userId="e28b63bab0f2744a" providerId="LiveId" clId="{2A0CDA49-9CF3-4D46-B7E4-917C9F2B3496}" dt="2020-01-04T14:20:13.076" v="3065" actId="2696"/>
        <pc:sldMkLst>
          <pc:docMk/>
          <pc:sldMk cId="909768144" sldId="336"/>
        </pc:sldMkLst>
      </pc:sldChg>
      <pc:sldChg chg="addSp delSp modSp add del">
        <pc:chgData name="Carol Asturi" userId="e28b63bab0f2744a" providerId="LiveId" clId="{2A0CDA49-9CF3-4D46-B7E4-917C9F2B3496}" dt="2020-01-04T01:19:54.757" v="1043" actId="2696"/>
        <pc:sldMkLst>
          <pc:docMk/>
          <pc:sldMk cId="2156353922" sldId="337"/>
        </pc:sldMkLst>
        <pc:spChg chg="mod">
          <ac:chgData name="Carol Asturi" userId="e28b63bab0f2744a" providerId="LiveId" clId="{2A0CDA49-9CF3-4D46-B7E4-917C9F2B3496}" dt="2020-01-04T01:18:21.964" v="1036" actId="14100"/>
          <ac:spMkLst>
            <pc:docMk/>
            <pc:sldMk cId="2156353922" sldId="337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8:24.678" v="1037" actId="1076"/>
          <ac:spMkLst>
            <pc:docMk/>
            <pc:sldMk cId="2156353922" sldId="337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18:08.858" v="1033" actId="478"/>
          <ac:spMkLst>
            <pc:docMk/>
            <pc:sldMk cId="2156353922" sldId="337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19:06.155" v="1040" actId="478"/>
          <ac:spMkLst>
            <pc:docMk/>
            <pc:sldMk cId="2156353922" sldId="337"/>
            <ac:spMk id="5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19:16.174" v="1042" actId="478"/>
          <ac:spMkLst>
            <pc:docMk/>
            <pc:sldMk cId="2156353922" sldId="337"/>
            <ac:spMk id="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5:29.313" v="1019" actId="255"/>
          <ac:spMkLst>
            <pc:docMk/>
            <pc:sldMk cId="2156353922" sldId="337"/>
            <ac:spMk id="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4:57.148" v="1016" actId="255"/>
          <ac:spMkLst>
            <pc:docMk/>
            <pc:sldMk cId="2156353922" sldId="337"/>
            <ac:spMk id="1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5:29.313" v="1019" actId="255"/>
          <ac:spMkLst>
            <pc:docMk/>
            <pc:sldMk cId="2156353922" sldId="337"/>
            <ac:spMk id="1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4:57.148" v="1016" actId="255"/>
          <ac:spMkLst>
            <pc:docMk/>
            <pc:sldMk cId="2156353922" sldId="337"/>
            <ac:spMk id="13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18:13.463" v="1034" actId="478"/>
          <ac:spMkLst>
            <pc:docMk/>
            <pc:sldMk cId="2156353922" sldId="337"/>
            <ac:spMk id="14" creationId="{FE4A2548-99FC-4EA8-BDE7-FB1E66EBA571}"/>
          </ac:spMkLst>
        </pc:spChg>
        <pc:spChg chg="mod">
          <ac:chgData name="Carol Asturi" userId="e28b63bab0f2744a" providerId="LiveId" clId="{2A0CDA49-9CF3-4D46-B7E4-917C9F2B3496}" dt="2020-01-04T01:14:57.148" v="1016" actId="255"/>
          <ac:spMkLst>
            <pc:docMk/>
            <pc:sldMk cId="2156353922" sldId="337"/>
            <ac:spMk id="15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19:11.661" v="1041" actId="478"/>
          <ac:spMkLst>
            <pc:docMk/>
            <pc:sldMk cId="2156353922" sldId="337"/>
            <ac:spMk id="16" creationId="{8E9168A3-B4E4-4B11-8747-FB099A140990}"/>
          </ac:spMkLst>
        </pc:spChg>
        <pc:spChg chg="mod">
          <ac:chgData name="Carol Asturi" userId="e28b63bab0f2744a" providerId="LiveId" clId="{2A0CDA49-9CF3-4D46-B7E4-917C9F2B3496}" dt="2020-01-04T01:15:29.313" v="1019" actId="255"/>
          <ac:spMkLst>
            <pc:docMk/>
            <pc:sldMk cId="2156353922" sldId="337"/>
            <ac:spMk id="1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5:11.092" v="1018" actId="255"/>
          <ac:spMkLst>
            <pc:docMk/>
            <pc:sldMk cId="2156353922" sldId="337"/>
            <ac:spMk id="1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5:29.313" v="1019" actId="255"/>
          <ac:spMkLst>
            <pc:docMk/>
            <pc:sldMk cId="2156353922" sldId="337"/>
            <ac:spMk id="2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4:57.148" v="1016" actId="255"/>
          <ac:spMkLst>
            <pc:docMk/>
            <pc:sldMk cId="2156353922" sldId="337"/>
            <ac:spMk id="2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5:29.313" v="1019" actId="255"/>
          <ac:spMkLst>
            <pc:docMk/>
            <pc:sldMk cId="2156353922" sldId="337"/>
            <ac:spMk id="2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8:31.780" v="1038" actId="1076"/>
          <ac:spMkLst>
            <pc:docMk/>
            <pc:sldMk cId="2156353922" sldId="337"/>
            <ac:spMk id="3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8:31.780" v="1038" actId="1076"/>
          <ac:spMkLst>
            <pc:docMk/>
            <pc:sldMk cId="2156353922" sldId="337"/>
            <ac:spMk id="3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4:57.148" v="1016" actId="255"/>
          <ac:spMkLst>
            <pc:docMk/>
            <pc:sldMk cId="2156353922" sldId="337"/>
            <ac:spMk id="4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7:16.552" v="1029" actId="207"/>
          <ac:spMkLst>
            <pc:docMk/>
            <pc:sldMk cId="2156353922" sldId="337"/>
            <ac:spMk id="4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18:37.361" v="1039" actId="1076"/>
          <ac:spMkLst>
            <pc:docMk/>
            <pc:sldMk cId="2156353922" sldId="337"/>
            <ac:spMk id="54" creationId="{00000000-0000-0000-0000-000000000000}"/>
          </ac:spMkLst>
        </pc:spChg>
        <pc:graphicFrameChg chg="mod">
          <ac:chgData name="Carol Asturi" userId="e28b63bab0f2744a" providerId="LiveId" clId="{2A0CDA49-9CF3-4D46-B7E4-917C9F2B3496}" dt="2020-01-04T01:18:03.455" v="1032" actId="1076"/>
          <ac:graphicFrameMkLst>
            <pc:docMk/>
            <pc:sldMk cId="2156353922" sldId="337"/>
            <ac:graphicFrameMk id="8" creationId="{00000000-0000-0000-0000-000000000000}"/>
          </ac:graphicFrameMkLst>
        </pc:graphicFrameChg>
      </pc:sldChg>
      <pc:sldChg chg="addSp delSp modSp add">
        <pc:chgData name="Carol Asturi" userId="e28b63bab0f2744a" providerId="LiveId" clId="{2A0CDA49-9CF3-4D46-B7E4-917C9F2B3496}" dt="2020-01-04T16:47:24.692" v="3134" actId="255"/>
        <pc:sldMkLst>
          <pc:docMk/>
          <pc:sldMk cId="4285982361" sldId="337"/>
        </pc:sldMkLst>
        <pc:spChg chg="mod">
          <ac:chgData name="Carol Asturi" userId="e28b63bab0f2744a" providerId="LiveId" clId="{2A0CDA49-9CF3-4D46-B7E4-917C9F2B3496}" dt="2020-01-04T01:24:35.076" v="1070" actId="255"/>
          <ac:spMkLst>
            <pc:docMk/>
            <pc:sldMk cId="4285982361" sldId="337"/>
            <ac:spMk id="2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21:12.671" v="1047" actId="478"/>
          <ac:spMkLst>
            <pc:docMk/>
            <pc:sldMk cId="4285982361" sldId="337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16:42:01.231" v="3099" actId="478"/>
          <ac:spMkLst>
            <pc:docMk/>
            <pc:sldMk cId="4285982361" sldId="337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7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21:16.365" v="1049" actId="478"/>
          <ac:spMkLst>
            <pc:docMk/>
            <pc:sldMk cId="4285982361" sldId="337"/>
            <ac:spMk id="8" creationId="{F04FA1CB-FAB7-4C43-BC7A-33C4CA458A6F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9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16:42:06.723" v="3101" actId="478"/>
          <ac:spMkLst>
            <pc:docMk/>
            <pc:sldMk cId="4285982361" sldId="337"/>
            <ac:spMk id="10" creationId="{0C44EED6-D095-4748-BDB2-F7CD8F540E2D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1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1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1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1:45.800" v="1052" actId="1076"/>
          <ac:spMkLst>
            <pc:docMk/>
            <pc:sldMk cId="4285982361" sldId="337"/>
            <ac:spMk id="23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6:47:24.692" v="3134" actId="255"/>
          <ac:spMkLst>
            <pc:docMk/>
            <pc:sldMk cId="4285982361" sldId="337"/>
            <ac:spMk id="25" creationId="{6D8DA32A-ED2F-4F3B-AFB3-B3CE74B264B3}"/>
          </ac:spMkLst>
        </pc:spChg>
        <pc:graphicFrameChg chg="mod">
          <ac:chgData name="Carol Asturi" userId="e28b63bab0f2744a" providerId="LiveId" clId="{2A0CDA49-9CF3-4D46-B7E4-917C9F2B3496}" dt="2020-01-04T01:21:45.800" v="1052" actId="1076"/>
          <ac:graphicFrameMkLst>
            <pc:docMk/>
            <pc:sldMk cId="4285982361" sldId="337"/>
            <ac:graphicFrameMk id="22" creationId="{00000000-0000-0000-0000-000000000000}"/>
          </ac:graphicFrameMkLst>
        </pc:graphicFrameChg>
        <pc:graphicFrameChg chg="mod">
          <ac:chgData name="Carol Asturi" userId="e28b63bab0f2744a" providerId="LiveId" clId="{2A0CDA49-9CF3-4D46-B7E4-917C9F2B3496}" dt="2020-01-04T01:21:45.800" v="1052" actId="1076"/>
          <ac:graphicFrameMkLst>
            <pc:docMk/>
            <pc:sldMk cId="4285982361" sldId="337"/>
            <ac:graphicFrameMk id="24" creationId="{00000000-0000-0000-0000-000000000000}"/>
          </ac:graphicFrameMkLst>
        </pc:graphicFrameChg>
      </pc:sldChg>
      <pc:sldChg chg="addSp delSp modSp add">
        <pc:chgData name="Carol Asturi" userId="e28b63bab0f2744a" providerId="LiveId" clId="{2A0CDA49-9CF3-4D46-B7E4-917C9F2B3496}" dt="2020-01-04T16:47:05.445" v="3133" actId="255"/>
        <pc:sldMkLst>
          <pc:docMk/>
          <pc:sldMk cId="2970415142" sldId="338"/>
        </pc:sldMkLst>
        <pc:spChg chg="mod">
          <ac:chgData name="Carol Asturi" userId="e28b63bab0f2744a" providerId="LiveId" clId="{2A0CDA49-9CF3-4D46-B7E4-917C9F2B3496}" dt="2020-01-04T01:24:12.208" v="1068" actId="255"/>
          <ac:spMkLst>
            <pc:docMk/>
            <pc:sldMk cId="2970415142" sldId="338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2:28.370" v="1055" actId="207"/>
          <ac:spMkLst>
            <pc:docMk/>
            <pc:sldMk cId="2970415142" sldId="338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23:57.927" v="1065" actId="478"/>
          <ac:spMkLst>
            <pc:docMk/>
            <pc:sldMk cId="2970415142" sldId="338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23:23.594" v="1060" actId="478"/>
          <ac:spMkLst>
            <pc:docMk/>
            <pc:sldMk cId="2970415142" sldId="338"/>
            <ac:spMk id="5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23:19.135" v="1059" actId="478"/>
          <ac:spMkLst>
            <pc:docMk/>
            <pc:sldMk cId="2970415142" sldId="338"/>
            <ac:spMk id="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1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1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1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13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23:28.293" v="1061" actId="478"/>
          <ac:spMkLst>
            <pc:docMk/>
            <pc:sldMk cId="2970415142" sldId="338"/>
            <ac:spMk id="14" creationId="{6A5D1313-0F64-4222-90A6-2B323F2170E5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15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24:03.076" v="1067" actId="478"/>
          <ac:spMkLst>
            <pc:docMk/>
            <pc:sldMk cId="2970415142" sldId="338"/>
            <ac:spMk id="16" creationId="{D6D31C9A-B413-4BA3-B111-CDD8A2704A35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1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2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2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2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5:45.309" v="1071" actId="255"/>
          <ac:spMkLst>
            <pc:docMk/>
            <pc:sldMk cId="2970415142" sldId="338"/>
            <ac:spMk id="3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2:44.126" v="1057" actId="207"/>
          <ac:spMkLst>
            <pc:docMk/>
            <pc:sldMk cId="2970415142" sldId="338"/>
            <ac:spMk id="4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4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4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4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4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18.463" v="1091" actId="1076"/>
          <ac:spMkLst>
            <pc:docMk/>
            <pc:sldMk cId="2970415142" sldId="338"/>
            <ac:spMk id="4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49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29:17.822" v="1090" actId="1076"/>
          <ac:spMkLst>
            <pc:docMk/>
            <pc:sldMk cId="2970415142" sldId="338"/>
            <ac:spMk id="5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5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29:25.806" v="1095" actId="1076"/>
          <ac:spMkLst>
            <pc:docMk/>
            <pc:sldMk cId="2970415142" sldId="338"/>
            <ac:spMk id="53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6:47:05.445" v="3133" actId="255"/>
          <ac:spMkLst>
            <pc:docMk/>
            <pc:sldMk cId="2970415142" sldId="338"/>
            <ac:spMk id="55" creationId="{E0815A08-C8E1-4DAE-A4D6-E287CD0E4FE4}"/>
          </ac:spMkLst>
        </pc:spChg>
        <pc:graphicFrameChg chg="mod">
          <ac:chgData name="Carol Asturi" userId="e28b63bab0f2744a" providerId="LiveId" clId="{2A0CDA49-9CF3-4D46-B7E4-917C9F2B3496}" dt="2020-01-04T01:29:21.938" v="1094" actId="14100"/>
          <ac:graphicFrameMkLst>
            <pc:docMk/>
            <pc:sldMk cId="2970415142" sldId="338"/>
            <ac:graphicFrameMk id="8" creationId="{00000000-0000-0000-0000-000000000000}"/>
          </ac:graphicFrameMkLst>
        </pc:graphicFrameChg>
        <pc:cxnChg chg="mod">
          <ac:chgData name="Carol Asturi" userId="e28b63bab0f2744a" providerId="LiveId" clId="{2A0CDA49-9CF3-4D46-B7E4-917C9F2B3496}" dt="2020-01-04T01:23:00.432" v="1058" actId="13822"/>
          <ac:cxnSpMkLst>
            <pc:docMk/>
            <pc:sldMk cId="2970415142" sldId="338"/>
            <ac:cxnSpMk id="41" creationId="{00000000-0000-0000-0000-000000000000}"/>
          </ac:cxnSpMkLst>
        </pc:cxnChg>
        <pc:cxnChg chg="mod">
          <ac:chgData name="Carol Asturi" userId="e28b63bab0f2744a" providerId="LiveId" clId="{2A0CDA49-9CF3-4D46-B7E4-917C9F2B3496}" dt="2020-01-04T01:23:00.432" v="1058" actId="13822"/>
          <ac:cxnSpMkLst>
            <pc:docMk/>
            <pc:sldMk cId="2970415142" sldId="338"/>
            <ac:cxnSpMk id="42" creationId="{00000000-0000-0000-0000-000000000000}"/>
          </ac:cxnSpMkLst>
        </pc:cxnChg>
        <pc:cxnChg chg="mod">
          <ac:chgData name="Carol Asturi" userId="e28b63bab0f2744a" providerId="LiveId" clId="{2A0CDA49-9CF3-4D46-B7E4-917C9F2B3496}" dt="2020-01-04T01:23:00.432" v="1058" actId="13822"/>
          <ac:cxnSpMkLst>
            <pc:docMk/>
            <pc:sldMk cId="2970415142" sldId="338"/>
            <ac:cxnSpMk id="43" creationId="{00000000-0000-0000-0000-000000000000}"/>
          </ac:cxnSpMkLst>
        </pc:cxnChg>
      </pc:sldChg>
      <pc:sldChg chg="add del">
        <pc:chgData name="Carol Asturi" userId="e28b63bab0f2744a" providerId="LiveId" clId="{2A0CDA49-9CF3-4D46-B7E4-917C9F2B3496}" dt="2020-01-04T01:21:58.295" v="1053" actId="2696"/>
        <pc:sldMkLst>
          <pc:docMk/>
          <pc:sldMk cId="3003981861" sldId="338"/>
        </pc:sldMkLst>
      </pc:sldChg>
      <pc:sldChg chg="addSp delSp modSp add">
        <pc:chgData name="Carol Asturi" userId="e28b63bab0f2744a" providerId="LiveId" clId="{2A0CDA49-9CF3-4D46-B7E4-917C9F2B3496}" dt="2020-01-04T16:46:50.930" v="3132" actId="255"/>
        <pc:sldMkLst>
          <pc:docMk/>
          <pc:sldMk cId="1396793277" sldId="339"/>
        </pc:sldMkLst>
        <pc:spChg chg="mod">
          <ac:chgData name="Carol Asturi" userId="e28b63bab0f2744a" providerId="LiveId" clId="{2A0CDA49-9CF3-4D46-B7E4-917C9F2B3496}" dt="2020-01-04T01:34:58.597" v="1229" actId="255"/>
          <ac:spMkLst>
            <pc:docMk/>
            <pc:sldMk cId="1396793277" sldId="339"/>
            <ac:spMk id="2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34:45.907" v="1226" actId="478"/>
          <ac:spMkLst>
            <pc:docMk/>
            <pc:sldMk cId="1396793277" sldId="339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35:41.015" v="1234" actId="478"/>
          <ac:spMkLst>
            <pc:docMk/>
            <pc:sldMk cId="1396793277" sldId="339"/>
            <ac:spMk id="5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35:48.427" v="1236" actId="478"/>
          <ac:spMkLst>
            <pc:docMk/>
            <pc:sldMk cId="1396793277" sldId="339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34:48.698" v="1228" actId="478"/>
          <ac:spMkLst>
            <pc:docMk/>
            <pc:sldMk cId="1396793277" sldId="339"/>
            <ac:spMk id="7" creationId="{71866516-C8BC-4D96-B656-D2A60A499D77}"/>
          </ac:spMkLst>
        </pc:spChg>
        <pc:spChg chg="add del mod">
          <ac:chgData name="Carol Asturi" userId="e28b63bab0f2744a" providerId="LiveId" clId="{2A0CDA49-9CF3-4D46-B7E4-917C9F2B3496}" dt="2020-01-04T01:35:44.032" v="1235" actId="478"/>
          <ac:spMkLst>
            <pc:docMk/>
            <pc:sldMk cId="1396793277" sldId="339"/>
            <ac:spMk id="8" creationId="{FA7EF655-817D-4ACE-B113-4332CC6B6494}"/>
          </ac:spMkLst>
        </pc:spChg>
        <pc:spChg chg="mod">
          <ac:chgData name="Carol Asturi" userId="e28b63bab0f2744a" providerId="LiveId" clId="{2A0CDA49-9CF3-4D46-B7E4-917C9F2B3496}" dt="2020-01-04T01:35:29.544" v="1232" actId="1076"/>
          <ac:spMkLst>
            <pc:docMk/>
            <pc:sldMk cId="1396793277" sldId="339"/>
            <ac:spMk id="1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35:29.544" v="1232" actId="1076"/>
          <ac:spMkLst>
            <pc:docMk/>
            <pc:sldMk cId="1396793277" sldId="339"/>
            <ac:spMk id="1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35:29.544" v="1232" actId="1076"/>
          <ac:spMkLst>
            <pc:docMk/>
            <pc:sldMk cId="1396793277" sldId="339"/>
            <ac:spMk id="20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3:57:15.562" v="2511" actId="164"/>
          <ac:spMkLst>
            <pc:docMk/>
            <pc:sldMk cId="1396793277" sldId="339"/>
            <ac:spMk id="21" creationId="{6ED6E93A-88C0-4F90-912F-940B3476299D}"/>
          </ac:spMkLst>
        </pc:spChg>
        <pc:spChg chg="add mod">
          <ac:chgData name="Carol Asturi" userId="e28b63bab0f2744a" providerId="LiveId" clId="{2A0CDA49-9CF3-4D46-B7E4-917C9F2B3496}" dt="2020-01-04T16:46:50.930" v="3132" actId="255"/>
          <ac:spMkLst>
            <pc:docMk/>
            <pc:sldMk cId="1396793277" sldId="339"/>
            <ac:spMk id="22" creationId="{FBCB1FBE-E83B-4D2C-9AD8-41612FFF62AF}"/>
          </ac:spMkLst>
        </pc:spChg>
        <pc:grpChg chg="add mod">
          <ac:chgData name="Carol Asturi" userId="e28b63bab0f2744a" providerId="LiveId" clId="{2A0CDA49-9CF3-4D46-B7E4-917C9F2B3496}" dt="2020-01-04T13:57:15.562" v="2511" actId="164"/>
          <ac:grpSpMkLst>
            <pc:docMk/>
            <pc:sldMk cId="1396793277" sldId="339"/>
            <ac:grpSpMk id="9" creationId="{2BE046EA-04E6-4DE0-8EB9-A1F2B6F7960D}"/>
          </ac:grpSpMkLst>
        </pc:grpChg>
        <pc:grpChg chg="mod">
          <ac:chgData name="Carol Asturi" userId="e28b63bab0f2744a" providerId="LiveId" clId="{2A0CDA49-9CF3-4D46-B7E4-917C9F2B3496}" dt="2020-01-04T13:57:15.562" v="2511" actId="164"/>
          <ac:grpSpMkLst>
            <pc:docMk/>
            <pc:sldMk cId="1396793277" sldId="339"/>
            <ac:grpSpMk id="18" creationId="{00000000-0000-0000-0000-000000000000}"/>
          </ac:grpSpMkLst>
        </pc:grpChg>
        <pc:graphicFrameChg chg="mod">
          <ac:chgData name="Carol Asturi" userId="e28b63bab0f2744a" providerId="LiveId" clId="{2A0CDA49-9CF3-4D46-B7E4-917C9F2B3496}" dt="2020-01-04T13:54:39.533" v="2507" actId="1076"/>
          <ac:graphicFrameMkLst>
            <pc:docMk/>
            <pc:sldMk cId="1396793277" sldId="339"/>
            <ac:graphicFrameMk id="10" creationId="{00000000-0000-0000-0000-000000000000}"/>
          </ac:graphicFrameMkLst>
        </pc:graphicFrameChg>
      </pc:sldChg>
      <pc:sldChg chg="addSp delSp modSp add ord">
        <pc:chgData name="Carol Asturi" userId="e28b63bab0f2744a" providerId="LiveId" clId="{2A0CDA49-9CF3-4D46-B7E4-917C9F2B3496}" dt="2020-01-04T13:58:14.262" v="2556" actId="20577"/>
        <pc:sldMkLst>
          <pc:docMk/>
          <pc:sldMk cId="956894284" sldId="340"/>
        </pc:sldMkLst>
        <pc:spChg chg="mod">
          <ac:chgData name="Carol Asturi" userId="e28b63bab0f2744a" providerId="LiveId" clId="{2A0CDA49-9CF3-4D46-B7E4-917C9F2B3496}" dt="2020-01-04T13:58:14.262" v="2556" actId="20577"/>
          <ac:spMkLst>
            <pc:docMk/>
            <pc:sldMk cId="956894284" sldId="340"/>
            <ac:spMk id="2" creationId="{96C239A2-6CB1-4271-B769-03081E77485E}"/>
          </ac:spMkLst>
        </pc:spChg>
        <pc:spChg chg="del">
          <ac:chgData name="Carol Asturi" userId="e28b63bab0f2744a" providerId="LiveId" clId="{2A0CDA49-9CF3-4D46-B7E4-917C9F2B3496}" dt="2020-01-04T01:38:59.092" v="1238" actId="478"/>
          <ac:spMkLst>
            <pc:docMk/>
            <pc:sldMk cId="956894284" sldId="340"/>
            <ac:spMk id="3" creationId="{974BB267-9C8B-4BFE-A45A-319F1D5080A2}"/>
          </ac:spMkLst>
        </pc:spChg>
        <pc:graphicFrameChg chg="add del">
          <ac:chgData name="Carol Asturi" userId="e28b63bab0f2744a" providerId="LiveId" clId="{2A0CDA49-9CF3-4D46-B7E4-917C9F2B3496}" dt="2020-01-04T01:39:04.276" v="1240"/>
          <ac:graphicFrameMkLst>
            <pc:docMk/>
            <pc:sldMk cId="956894284" sldId="340"/>
            <ac:graphicFrameMk id="5" creationId="{D2860B15-1BBA-4190-9401-DD5D333051E5}"/>
          </ac:graphicFrameMkLst>
        </pc:graphicFrameChg>
        <pc:graphicFrameChg chg="add mod modGraphic">
          <ac:chgData name="Carol Asturi" userId="e28b63bab0f2744a" providerId="LiveId" clId="{2A0CDA49-9CF3-4D46-B7E4-917C9F2B3496}" dt="2020-01-04T01:39:31.300" v="1246" actId="255"/>
          <ac:graphicFrameMkLst>
            <pc:docMk/>
            <pc:sldMk cId="956894284" sldId="340"/>
            <ac:graphicFrameMk id="6" creationId="{555D97AE-E21F-4CFE-B02F-67E0048A8EE4}"/>
          </ac:graphicFrameMkLst>
        </pc:graphicFrameChg>
      </pc:sldChg>
      <pc:sldChg chg="addSp delSp modSp add del ord">
        <pc:chgData name="Carol Asturi" userId="e28b63bab0f2744a" providerId="LiveId" clId="{2A0CDA49-9CF3-4D46-B7E4-917C9F2B3496}" dt="2020-01-04T14:00:48.982" v="2568" actId="2696"/>
        <pc:sldMkLst>
          <pc:docMk/>
          <pc:sldMk cId="3335946101" sldId="341"/>
        </pc:sldMkLst>
        <pc:spChg chg="mod">
          <ac:chgData name="Carol Asturi" userId="e28b63bab0f2744a" providerId="LiveId" clId="{2A0CDA49-9CF3-4D46-B7E4-917C9F2B3496}" dt="2020-01-04T01:40:19.681" v="1249" actId="207"/>
          <ac:spMkLst>
            <pc:docMk/>
            <pc:sldMk cId="3335946101" sldId="341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13:58:47.183" v="2557" actId="478"/>
          <ac:spMkLst>
            <pc:docMk/>
            <pc:sldMk cId="3335946101" sldId="341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0:53.746" v="1253" actId="478"/>
          <ac:spMkLst>
            <pc:docMk/>
            <pc:sldMk cId="3335946101" sldId="341"/>
            <ac:spMk id="5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1:04.989" v="1255" actId="478"/>
          <ac:spMkLst>
            <pc:docMk/>
            <pc:sldMk cId="3335946101" sldId="341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0:57.556" v="1254" actId="478"/>
          <ac:spMkLst>
            <pc:docMk/>
            <pc:sldMk cId="3335946101" sldId="341"/>
            <ac:spMk id="11" creationId="{C890835A-AC9B-45C3-9EFB-2588F6E4E6A2}"/>
          </ac:spMkLst>
        </pc:spChg>
        <pc:spChg chg="add del mod">
          <ac:chgData name="Carol Asturi" userId="e28b63bab0f2744a" providerId="LiveId" clId="{2A0CDA49-9CF3-4D46-B7E4-917C9F2B3496}" dt="2020-01-04T01:41:10.108" v="1256" actId="478"/>
          <ac:spMkLst>
            <pc:docMk/>
            <pc:sldMk cId="3335946101" sldId="341"/>
            <ac:spMk id="12" creationId="{0CAE44FD-5A21-4225-91B3-14A711B96A5B}"/>
          </ac:spMkLst>
        </pc:spChg>
        <pc:spChg chg="add del mod">
          <ac:chgData name="Carol Asturi" userId="e28b63bab0f2744a" providerId="LiveId" clId="{2A0CDA49-9CF3-4D46-B7E4-917C9F2B3496}" dt="2020-01-04T13:58:50.886" v="2558" actId="478"/>
          <ac:spMkLst>
            <pc:docMk/>
            <pc:sldMk cId="3335946101" sldId="341"/>
            <ac:spMk id="15" creationId="{1DC8EDC6-F281-4121-A77C-944A5B0F5BB9}"/>
          </ac:spMkLst>
        </pc:spChg>
        <pc:graphicFrameChg chg="mod">
          <ac:chgData name="Carol Asturi" userId="e28b63bab0f2744a" providerId="LiveId" clId="{2A0CDA49-9CF3-4D46-B7E4-917C9F2B3496}" dt="2020-01-04T01:40:48.301" v="1252" actId="14100"/>
          <ac:graphicFrameMkLst>
            <pc:docMk/>
            <pc:sldMk cId="3335946101" sldId="341"/>
            <ac:graphicFrameMk id="7" creationId="{00000000-0000-0000-0000-000000000000}"/>
          </ac:graphicFrameMkLst>
        </pc:graphicFrameChg>
      </pc:sldChg>
      <pc:sldChg chg="addSp delSp modSp add del ord">
        <pc:chgData name="Carol Asturi" userId="e28b63bab0f2744a" providerId="LiveId" clId="{2A0CDA49-9CF3-4D46-B7E4-917C9F2B3496}" dt="2020-01-04T14:02:03.603" v="2577" actId="2696"/>
        <pc:sldMkLst>
          <pc:docMk/>
          <pc:sldMk cId="275780914" sldId="342"/>
        </pc:sldMkLst>
        <pc:spChg chg="mod">
          <ac:chgData name="Carol Asturi" userId="e28b63bab0f2744a" providerId="LiveId" clId="{2A0CDA49-9CF3-4D46-B7E4-917C9F2B3496}" dt="2020-01-04T01:42:17.602" v="1261" actId="255"/>
          <ac:spMkLst>
            <pc:docMk/>
            <pc:sldMk cId="275780914" sldId="342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1:49.460" v="1259" actId="207"/>
          <ac:spMkLst>
            <pc:docMk/>
            <pc:sldMk cId="275780914" sldId="342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2:20.892" v="1262" actId="478"/>
          <ac:spMkLst>
            <pc:docMk/>
            <pc:sldMk cId="275780914" sldId="342"/>
            <ac:spMk id="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1:37.319" v="1258" actId="1076"/>
          <ac:spMkLst>
            <pc:docMk/>
            <pc:sldMk cId="275780914" sldId="342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2:24.988" v="1263" actId="478"/>
          <ac:spMkLst>
            <pc:docMk/>
            <pc:sldMk cId="275780914" sldId="342"/>
            <ac:spMk id="11" creationId="{47E1729A-6545-4552-85E6-5974B8F5E0CA}"/>
          </ac:spMkLst>
        </pc:spChg>
      </pc:sldChg>
      <pc:sldChg chg="addSp delSp modSp add ord">
        <pc:chgData name="Carol Asturi" userId="e28b63bab0f2744a" providerId="LiveId" clId="{2A0CDA49-9CF3-4D46-B7E4-917C9F2B3496}" dt="2020-01-04T16:46:28.102" v="3129" actId="255"/>
        <pc:sldMkLst>
          <pc:docMk/>
          <pc:sldMk cId="3376736737" sldId="343"/>
        </pc:sldMkLst>
        <pc:spChg chg="mod">
          <ac:chgData name="Carol Asturi" userId="e28b63bab0f2744a" providerId="LiveId" clId="{2A0CDA49-9CF3-4D46-B7E4-917C9F2B3496}" dt="2020-01-04T01:42:48.912" v="1267" actId="255"/>
          <ac:spMkLst>
            <pc:docMk/>
            <pc:sldMk cId="3376736737" sldId="343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3:05.011" v="1268" actId="207"/>
          <ac:spMkLst>
            <pc:docMk/>
            <pc:sldMk cId="3376736737" sldId="343"/>
            <ac:spMk id="3" creationId="{00000000-0000-0000-0000-000000000000}"/>
          </ac:spMkLst>
        </pc:spChg>
        <pc:spChg chg="del mod">
          <ac:chgData name="Carol Asturi" userId="e28b63bab0f2744a" providerId="LiveId" clId="{2A0CDA49-9CF3-4D46-B7E4-917C9F2B3496}" dt="2020-01-04T01:42:37.688" v="1265" actId="478"/>
          <ac:spMkLst>
            <pc:docMk/>
            <pc:sldMk cId="3376736737" sldId="343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4:38.320" v="1276" actId="478"/>
          <ac:spMkLst>
            <pc:docMk/>
            <pc:sldMk cId="3376736737" sldId="343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35.514" v="1275" actId="1076"/>
          <ac:spMkLst>
            <pc:docMk/>
            <pc:sldMk cId="3376736737" sldId="343"/>
            <ac:spMk id="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6.096" v="1274" actId="14100"/>
          <ac:spMkLst>
            <pc:docMk/>
            <pc:sldMk cId="3376736737" sldId="343"/>
            <ac:spMk id="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19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2:42.065" v="1266" actId="478"/>
          <ac:spMkLst>
            <pc:docMk/>
            <pc:sldMk cId="3376736737" sldId="343"/>
            <ac:spMk id="20" creationId="{C54C8DAC-CC91-45FE-92A1-5B0CBAB6EA72}"/>
          </ac:spMkLst>
        </pc:spChg>
        <pc:spChg chg="add del mod">
          <ac:chgData name="Carol Asturi" userId="e28b63bab0f2744a" providerId="LiveId" clId="{2A0CDA49-9CF3-4D46-B7E4-917C9F2B3496}" dt="2020-01-04T01:44:42.237" v="1277" actId="478"/>
          <ac:spMkLst>
            <pc:docMk/>
            <pc:sldMk cId="3376736737" sldId="343"/>
            <ac:spMk id="21" creationId="{71A830DA-654A-4736-83FD-64CD390BB945}"/>
          </ac:spMkLst>
        </pc:spChg>
        <pc:spChg chg="add mod">
          <ac:chgData name="Carol Asturi" userId="e28b63bab0f2744a" providerId="LiveId" clId="{2A0CDA49-9CF3-4D46-B7E4-917C9F2B3496}" dt="2020-01-04T16:46:28.102" v="3129" actId="255"/>
          <ac:spMkLst>
            <pc:docMk/>
            <pc:sldMk cId="3376736737" sldId="343"/>
            <ac:spMk id="24" creationId="{5B838D2B-7F9A-47A6-96A8-58D28002CFDE}"/>
          </ac:spMkLst>
        </pc:spChg>
        <pc:spChg chg="mod">
          <ac:chgData name="Carol Asturi" userId="e28b63bab0f2744a" providerId="LiveId" clId="{2A0CDA49-9CF3-4D46-B7E4-917C9F2B3496}" dt="2020-01-04T01:44:22.059" v="1273" actId="1076"/>
          <ac:spMkLst>
            <pc:docMk/>
            <pc:sldMk cId="3376736737" sldId="343"/>
            <ac:spMk id="26" creationId="{00000000-0000-0000-0000-000000000000}"/>
          </ac:spMkLst>
        </pc:spChg>
        <pc:graphicFrameChg chg="mod">
          <ac:chgData name="Carol Asturi" userId="e28b63bab0f2744a" providerId="LiveId" clId="{2A0CDA49-9CF3-4D46-B7E4-917C9F2B3496}" dt="2020-01-04T01:44:22.059" v="1273" actId="1076"/>
          <ac:graphicFrameMkLst>
            <pc:docMk/>
            <pc:sldMk cId="3376736737" sldId="343"/>
            <ac:graphicFrameMk id="7" creationId="{00000000-0000-0000-0000-000000000000}"/>
          </ac:graphicFrameMkLst>
        </pc:graphicFrameChg>
        <pc:cxnChg chg="mod">
          <ac:chgData name="Carol Asturi" userId="e28b63bab0f2744a" providerId="LiveId" clId="{2A0CDA49-9CF3-4D46-B7E4-917C9F2B3496}" dt="2020-01-04T01:44:22.059" v="1273" actId="1076"/>
          <ac:cxnSpMkLst>
            <pc:docMk/>
            <pc:sldMk cId="3376736737" sldId="343"/>
            <ac:cxnSpMk id="25" creationId="{00000000-0000-0000-0000-000000000000}"/>
          </ac:cxnSpMkLst>
        </pc:cxnChg>
      </pc:sldChg>
      <pc:sldChg chg="addSp delSp modSp add ord">
        <pc:chgData name="Carol Asturi" userId="e28b63bab0f2744a" providerId="LiveId" clId="{2A0CDA49-9CF3-4D46-B7E4-917C9F2B3496}" dt="2020-01-04T16:46:14.071" v="3128" actId="255"/>
        <pc:sldMkLst>
          <pc:docMk/>
          <pc:sldMk cId="2020383096" sldId="344"/>
        </pc:sldMkLst>
        <pc:spChg chg="mod">
          <ac:chgData name="Carol Asturi" userId="e28b63bab0f2744a" providerId="LiveId" clId="{2A0CDA49-9CF3-4D46-B7E4-917C9F2B3496}" dt="2020-01-04T01:45:28.504" v="1281" actId="255"/>
          <ac:spMkLst>
            <pc:docMk/>
            <pc:sldMk cId="2020383096" sldId="344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5:37.356" v="1283" actId="207"/>
          <ac:spMkLst>
            <pc:docMk/>
            <pc:sldMk cId="2020383096" sldId="344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5:18.473" v="1279" actId="478"/>
          <ac:spMkLst>
            <pc:docMk/>
            <pc:sldMk cId="2020383096" sldId="344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6:34.065" v="1290" actId="478"/>
          <ac:spMkLst>
            <pc:docMk/>
            <pc:sldMk cId="2020383096" sldId="344"/>
            <ac:spMk id="5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5:22.086" v="1280" actId="478"/>
          <ac:spMkLst>
            <pc:docMk/>
            <pc:sldMk cId="2020383096" sldId="344"/>
            <ac:spMk id="6" creationId="{A8B41622-9911-4923-887A-EFB949B66AA5}"/>
          </ac:spMkLst>
        </pc:spChg>
        <pc:spChg chg="mod">
          <ac:chgData name="Carol Asturi" userId="e28b63bab0f2744a" providerId="LiveId" clId="{2A0CDA49-9CF3-4D46-B7E4-917C9F2B3496}" dt="2020-01-04T01:46:30.109" v="1289" actId="1076"/>
          <ac:spMkLst>
            <pc:docMk/>
            <pc:sldMk cId="2020383096" sldId="344"/>
            <ac:spMk id="7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6:37.815" v="1291" actId="478"/>
          <ac:spMkLst>
            <pc:docMk/>
            <pc:sldMk cId="2020383096" sldId="344"/>
            <ac:spMk id="8" creationId="{49A2A2B3-896A-4B7E-9B41-200D94497B6C}"/>
          </ac:spMkLst>
        </pc:spChg>
        <pc:spChg chg="add mod">
          <ac:chgData name="Carol Asturi" userId="e28b63bab0f2744a" providerId="LiveId" clId="{2A0CDA49-9CF3-4D46-B7E4-917C9F2B3496}" dt="2020-01-04T16:46:14.071" v="3128" actId="255"/>
          <ac:spMkLst>
            <pc:docMk/>
            <pc:sldMk cId="2020383096" sldId="344"/>
            <ac:spMk id="13" creationId="{85469A51-0F5B-4500-916A-A87F1F474964}"/>
          </ac:spMkLst>
        </pc:spChg>
        <pc:graphicFrameChg chg="mod">
          <ac:chgData name="Carol Asturi" userId="e28b63bab0f2744a" providerId="LiveId" clId="{2A0CDA49-9CF3-4D46-B7E4-917C9F2B3496}" dt="2020-01-04T01:46:04.466" v="1285" actId="14100"/>
          <ac:graphicFrameMkLst>
            <pc:docMk/>
            <pc:sldMk cId="2020383096" sldId="344"/>
            <ac:graphicFrameMk id="15" creationId="{00000000-0000-0000-0000-000000000000}"/>
          </ac:graphicFrameMkLst>
        </pc:graphicFrameChg>
        <pc:graphicFrameChg chg="mod">
          <ac:chgData name="Carol Asturi" userId="e28b63bab0f2744a" providerId="LiveId" clId="{2A0CDA49-9CF3-4D46-B7E4-917C9F2B3496}" dt="2020-01-04T01:46:04.466" v="1285" actId="14100"/>
          <ac:graphicFrameMkLst>
            <pc:docMk/>
            <pc:sldMk cId="2020383096" sldId="344"/>
            <ac:graphicFrameMk id="26" creationId="{00000000-0000-0000-0000-000000000000}"/>
          </ac:graphicFrameMkLst>
        </pc:graphicFrameChg>
      </pc:sldChg>
      <pc:sldChg chg="addSp delSp modSp add ord">
        <pc:chgData name="Carol Asturi" userId="e28b63bab0f2744a" providerId="LiveId" clId="{2A0CDA49-9CF3-4D46-B7E4-917C9F2B3496}" dt="2020-01-04T16:45:58.431" v="3126" actId="255"/>
        <pc:sldMkLst>
          <pc:docMk/>
          <pc:sldMk cId="1977402267" sldId="345"/>
        </pc:sldMkLst>
        <pc:spChg chg="mod">
          <ac:chgData name="Carol Asturi" userId="e28b63bab0f2744a" providerId="LiveId" clId="{2A0CDA49-9CF3-4D46-B7E4-917C9F2B3496}" dt="2020-01-04T01:47:39.384" v="1299" actId="207"/>
          <ac:spMkLst>
            <pc:docMk/>
            <pc:sldMk cId="1977402267" sldId="345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14:03:17.650" v="2578" actId="478"/>
          <ac:spMkLst>
            <pc:docMk/>
            <pc:sldMk cId="1977402267" sldId="345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14:03:31.821" v="2581" actId="478"/>
          <ac:spMkLst>
            <pc:docMk/>
            <pc:sldMk cId="1977402267" sldId="345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14:03:43.946" v="2583" actId="1076"/>
          <ac:spMkLst>
            <pc:docMk/>
            <pc:sldMk cId="1977402267" sldId="345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14:03:22.103" v="2580" actId="478"/>
          <ac:spMkLst>
            <pc:docMk/>
            <pc:sldMk cId="1977402267" sldId="345"/>
            <ac:spMk id="8" creationId="{37C994BB-17C8-49F7-AD4E-67791B8C97A6}"/>
          </ac:spMkLst>
        </pc:spChg>
        <pc:spChg chg="mod">
          <ac:chgData name="Carol Asturi" userId="e28b63bab0f2744a" providerId="LiveId" clId="{2A0CDA49-9CF3-4D46-B7E4-917C9F2B3496}" dt="2020-01-04T01:47:48.502" v="1300" actId="1076"/>
          <ac:spMkLst>
            <pc:docMk/>
            <pc:sldMk cId="1977402267" sldId="345"/>
            <ac:spMk id="10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14:03:36.806" v="2582" actId="478"/>
          <ac:spMkLst>
            <pc:docMk/>
            <pc:sldMk cId="1977402267" sldId="345"/>
            <ac:spMk id="11" creationId="{359F5AEB-B5BC-49AE-82DD-0970C3C29C6A}"/>
          </ac:spMkLst>
        </pc:spChg>
        <pc:spChg chg="add mod">
          <ac:chgData name="Carol Asturi" userId="e28b63bab0f2744a" providerId="LiveId" clId="{2A0CDA49-9CF3-4D46-B7E4-917C9F2B3496}" dt="2020-01-04T16:45:58.431" v="3126" actId="255"/>
          <ac:spMkLst>
            <pc:docMk/>
            <pc:sldMk cId="1977402267" sldId="345"/>
            <ac:spMk id="21" creationId="{91CE6484-7E20-4D47-9C21-8CBE9BC5A3AE}"/>
          </ac:spMkLst>
        </pc:spChg>
        <pc:spChg chg="mod">
          <ac:chgData name="Carol Asturi" userId="e28b63bab0f2744a" providerId="LiveId" clId="{2A0CDA49-9CF3-4D46-B7E4-917C9F2B3496}" dt="2020-01-04T01:47:48.502" v="1300" actId="1076"/>
          <ac:spMkLst>
            <pc:docMk/>
            <pc:sldMk cId="1977402267" sldId="345"/>
            <ac:spMk id="2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20.497" v="1297" actId="255"/>
          <ac:spMkLst>
            <pc:docMk/>
            <pc:sldMk cId="1977402267" sldId="345"/>
            <ac:spMk id="2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20.497" v="1297" actId="255"/>
          <ac:spMkLst>
            <pc:docMk/>
            <pc:sldMk cId="1977402267" sldId="345"/>
            <ac:spMk id="3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20.497" v="1297" actId="255"/>
          <ac:spMkLst>
            <pc:docMk/>
            <pc:sldMk cId="1977402267" sldId="345"/>
            <ac:spMk id="3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30.357" v="1298" actId="255"/>
          <ac:spMkLst>
            <pc:docMk/>
            <pc:sldMk cId="1977402267" sldId="345"/>
            <ac:spMk id="4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20.497" v="1297" actId="255"/>
          <ac:spMkLst>
            <pc:docMk/>
            <pc:sldMk cId="1977402267" sldId="345"/>
            <ac:spMk id="4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30.357" v="1298" actId="255"/>
          <ac:spMkLst>
            <pc:docMk/>
            <pc:sldMk cId="1977402267" sldId="345"/>
            <ac:spMk id="4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7:20.497" v="1297" actId="255"/>
          <ac:spMkLst>
            <pc:docMk/>
            <pc:sldMk cId="1977402267" sldId="345"/>
            <ac:spMk id="43" creationId="{00000000-0000-0000-0000-000000000000}"/>
          </ac:spMkLst>
        </pc:spChg>
        <pc:grpChg chg="mod">
          <ac:chgData name="Carol Asturi" userId="e28b63bab0f2744a" providerId="LiveId" clId="{2A0CDA49-9CF3-4D46-B7E4-917C9F2B3496}" dt="2020-01-04T01:47:54.905" v="1301" actId="1076"/>
          <ac:grpSpMkLst>
            <pc:docMk/>
            <pc:sldMk cId="1977402267" sldId="345"/>
            <ac:grpSpMk id="7" creationId="{00000000-0000-0000-0000-000000000000}"/>
          </ac:grpSpMkLst>
        </pc:grpChg>
        <pc:graphicFrameChg chg="mod">
          <ac:chgData name="Carol Asturi" userId="e28b63bab0f2744a" providerId="LiveId" clId="{2A0CDA49-9CF3-4D46-B7E4-917C9F2B3496}" dt="2020-01-04T01:47:48.502" v="1300" actId="1076"/>
          <ac:graphicFrameMkLst>
            <pc:docMk/>
            <pc:sldMk cId="1977402267" sldId="345"/>
            <ac:graphicFrameMk id="9" creationId="{00000000-0000-0000-0000-000000000000}"/>
          </ac:graphicFrameMkLst>
        </pc:graphicFrameChg>
      </pc:sldChg>
      <pc:sldChg chg="addSp delSp modSp add ord">
        <pc:chgData name="Carol Asturi" userId="e28b63bab0f2744a" providerId="LiveId" clId="{2A0CDA49-9CF3-4D46-B7E4-917C9F2B3496}" dt="2020-01-04T16:45:47.916" v="3125" actId="255"/>
        <pc:sldMkLst>
          <pc:docMk/>
          <pc:sldMk cId="4183825834" sldId="346"/>
        </pc:sldMkLst>
        <pc:spChg chg="mod">
          <ac:chgData name="Carol Asturi" userId="e28b63bab0f2744a" providerId="LiveId" clId="{2A0CDA49-9CF3-4D46-B7E4-917C9F2B3496}" dt="2020-01-04T01:49:13.709" v="1308" actId="255"/>
          <ac:spMkLst>
            <pc:docMk/>
            <pc:sldMk cId="4183825834" sldId="346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9:22.013" v="1310" actId="207"/>
          <ac:spMkLst>
            <pc:docMk/>
            <pc:sldMk cId="4183825834" sldId="346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9:16.685" v="1309" actId="478"/>
          <ac:spMkLst>
            <pc:docMk/>
            <pc:sldMk cId="4183825834" sldId="346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48:45.477" v="1304" actId="478"/>
          <ac:spMkLst>
            <pc:docMk/>
            <pc:sldMk cId="4183825834" sldId="346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8:39.437" v="1303" actId="1076"/>
          <ac:spMkLst>
            <pc:docMk/>
            <pc:sldMk cId="4183825834" sldId="346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48:49.870" v="1305" actId="478"/>
          <ac:spMkLst>
            <pc:docMk/>
            <pc:sldMk cId="4183825834" sldId="346"/>
            <ac:spMk id="8" creationId="{297C4B10-6E6F-4938-92C4-A8D66FB46372}"/>
          </ac:spMkLst>
        </pc:spChg>
        <pc:spChg chg="add del mod">
          <ac:chgData name="Carol Asturi" userId="e28b63bab0f2744a" providerId="LiveId" clId="{2A0CDA49-9CF3-4D46-B7E4-917C9F2B3496}" dt="2020-01-04T14:04:05.898" v="2584" actId="478"/>
          <ac:spMkLst>
            <pc:docMk/>
            <pc:sldMk cId="4183825834" sldId="346"/>
            <ac:spMk id="9" creationId="{3B49DB0C-AB5E-4CA4-9810-3015EC9EF92A}"/>
          </ac:spMkLst>
        </pc:spChg>
        <pc:spChg chg="mod">
          <ac:chgData name="Carol Asturi" userId="e28b63bab0f2744a" providerId="LiveId" clId="{2A0CDA49-9CF3-4D46-B7E4-917C9F2B3496}" dt="2020-01-04T01:49:01.507" v="1307" actId="255"/>
          <ac:spMkLst>
            <pc:docMk/>
            <pc:sldMk cId="4183825834" sldId="346"/>
            <ac:spMk id="1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49:01.507" v="1307" actId="255"/>
          <ac:spMkLst>
            <pc:docMk/>
            <pc:sldMk cId="4183825834" sldId="346"/>
            <ac:spMk id="16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6:45:47.916" v="3125" actId="255"/>
          <ac:spMkLst>
            <pc:docMk/>
            <pc:sldMk cId="4183825834" sldId="346"/>
            <ac:spMk id="24" creationId="{0406A2FC-8D35-40FC-A2CB-57D27E3A1A58}"/>
          </ac:spMkLst>
        </pc:spChg>
      </pc:sldChg>
      <pc:sldChg chg="addSp delSp modSp add ord">
        <pc:chgData name="Carol Asturi" userId="e28b63bab0f2744a" providerId="LiveId" clId="{2A0CDA49-9CF3-4D46-B7E4-917C9F2B3496}" dt="2020-01-04T16:45:35.582" v="3124" actId="255"/>
        <pc:sldMkLst>
          <pc:docMk/>
          <pc:sldMk cId="791229715" sldId="347"/>
        </pc:sldMkLst>
        <pc:spChg chg="mod">
          <ac:chgData name="Carol Asturi" userId="e28b63bab0f2744a" providerId="LiveId" clId="{2A0CDA49-9CF3-4D46-B7E4-917C9F2B3496}" dt="2020-01-04T01:50:48.101" v="1318" actId="255"/>
          <ac:spMkLst>
            <pc:docMk/>
            <pc:sldMk cId="791229715" sldId="347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51:04.183" v="1320" actId="207"/>
          <ac:spMkLst>
            <pc:docMk/>
            <pc:sldMk cId="791229715" sldId="347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50:33.590" v="1316" actId="478"/>
          <ac:spMkLst>
            <pc:docMk/>
            <pc:sldMk cId="791229715" sldId="347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1:50:08.493" v="1312" actId="478"/>
          <ac:spMkLst>
            <pc:docMk/>
            <pc:sldMk cId="791229715" sldId="347"/>
            <ac:spMk id="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1:50:29.119" v="1315" actId="1076"/>
          <ac:spMkLst>
            <pc:docMk/>
            <pc:sldMk cId="791229715" sldId="347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1:50:14.237" v="1313" actId="478"/>
          <ac:spMkLst>
            <pc:docMk/>
            <pc:sldMk cId="791229715" sldId="347"/>
            <ac:spMk id="7" creationId="{5AF3ABB1-2484-4EE5-A900-A686544A8237}"/>
          </ac:spMkLst>
        </pc:spChg>
        <pc:spChg chg="add del mod">
          <ac:chgData name="Carol Asturi" userId="e28b63bab0f2744a" providerId="LiveId" clId="{2A0CDA49-9CF3-4D46-B7E4-917C9F2B3496}" dt="2020-01-04T01:50:39.727" v="1317" actId="478"/>
          <ac:spMkLst>
            <pc:docMk/>
            <pc:sldMk cId="791229715" sldId="347"/>
            <ac:spMk id="9" creationId="{1901A187-BC98-4C4A-B1D1-ACD78B45F151}"/>
          </ac:spMkLst>
        </pc:spChg>
        <pc:spChg chg="add mod">
          <ac:chgData name="Carol Asturi" userId="e28b63bab0f2744a" providerId="LiveId" clId="{2A0CDA49-9CF3-4D46-B7E4-917C9F2B3496}" dt="2020-01-04T16:45:35.582" v="3124" actId="255"/>
          <ac:spMkLst>
            <pc:docMk/>
            <pc:sldMk cId="791229715" sldId="347"/>
            <ac:spMk id="46" creationId="{1B677B3F-38AF-4EA6-800B-FC4D95C0A06E}"/>
          </ac:spMkLst>
        </pc:spChg>
      </pc:sldChg>
      <pc:sldChg chg="modSp add ord">
        <pc:chgData name="Carol Asturi" userId="e28b63bab0f2744a" providerId="LiveId" clId="{2A0CDA49-9CF3-4D46-B7E4-917C9F2B3496}" dt="2020-01-04T01:57:44.900" v="1364"/>
        <pc:sldMkLst>
          <pc:docMk/>
          <pc:sldMk cId="2800586866" sldId="348"/>
        </pc:sldMkLst>
        <pc:spChg chg="mod">
          <ac:chgData name="Carol Asturi" userId="e28b63bab0f2744a" providerId="LiveId" clId="{2A0CDA49-9CF3-4D46-B7E4-917C9F2B3496}" dt="2020-01-04T01:55:32.383" v="1359" actId="20577"/>
          <ac:spMkLst>
            <pc:docMk/>
            <pc:sldMk cId="2800586866" sldId="348"/>
            <ac:spMk id="2" creationId="{D2D35990-AA46-44AE-A8E7-5E8A87D1EE7E}"/>
          </ac:spMkLst>
        </pc:spChg>
        <pc:spChg chg="mod">
          <ac:chgData name="Carol Asturi" userId="e28b63bab0f2744a" providerId="LiveId" clId="{2A0CDA49-9CF3-4D46-B7E4-917C9F2B3496}" dt="2020-01-04T01:56:36.334" v="1363" actId="14100"/>
          <ac:spMkLst>
            <pc:docMk/>
            <pc:sldMk cId="2800586866" sldId="348"/>
            <ac:spMk id="3" creationId="{0DB4CA7E-D85D-4F6E-ADA9-96DB65A9669B}"/>
          </ac:spMkLst>
        </pc:spChg>
      </pc:sldChg>
      <pc:sldChg chg="addSp modSp add">
        <pc:chgData name="Carol Asturi" userId="e28b63bab0f2744a" providerId="LiveId" clId="{2A0CDA49-9CF3-4D46-B7E4-917C9F2B3496}" dt="2020-01-04T02:00:11.199" v="1372" actId="1076"/>
        <pc:sldMkLst>
          <pc:docMk/>
          <pc:sldMk cId="2283194238" sldId="349"/>
        </pc:sldMkLst>
        <pc:spChg chg="add mod">
          <ac:chgData name="Carol Asturi" userId="e28b63bab0f2744a" providerId="LiveId" clId="{2A0CDA49-9CF3-4D46-B7E4-917C9F2B3496}" dt="2020-01-04T01:59:58.122" v="1370" actId="115"/>
          <ac:spMkLst>
            <pc:docMk/>
            <pc:sldMk cId="2283194238" sldId="349"/>
            <ac:spMk id="3" creationId="{75A79F4D-1C0C-40A0-95D6-3B0D4F0106B3}"/>
          </ac:spMkLst>
        </pc:spChg>
        <pc:spChg chg="add mod">
          <ac:chgData name="Carol Asturi" userId="e28b63bab0f2744a" providerId="LiveId" clId="{2A0CDA49-9CF3-4D46-B7E4-917C9F2B3496}" dt="2020-01-04T02:00:11.199" v="1372" actId="1076"/>
          <ac:spMkLst>
            <pc:docMk/>
            <pc:sldMk cId="2283194238" sldId="349"/>
            <ac:spMk id="4" creationId="{1D067EED-7D47-44B1-8C03-8560E9DCC51F}"/>
          </ac:spMkLst>
        </pc:spChg>
      </pc:sldChg>
      <pc:sldChg chg="addSp delSp modSp add">
        <pc:chgData name="Carol Asturi" userId="e28b63bab0f2744a" providerId="LiveId" clId="{2A0CDA49-9CF3-4D46-B7E4-917C9F2B3496}" dt="2020-01-04T02:03:57.865" v="1405" actId="14100"/>
        <pc:sldMkLst>
          <pc:docMk/>
          <pc:sldMk cId="3922131585" sldId="350"/>
        </pc:sldMkLst>
        <pc:spChg chg="add mod">
          <ac:chgData name="Carol Asturi" userId="e28b63bab0f2744a" providerId="LiveId" clId="{2A0CDA49-9CF3-4D46-B7E4-917C9F2B3496}" dt="2020-01-04T02:02:46.504" v="1395"/>
          <ac:spMkLst>
            <pc:docMk/>
            <pc:sldMk cId="3922131585" sldId="350"/>
            <ac:spMk id="9" creationId="{BD98C457-259D-44D4-92A6-61A5DEEA15FE}"/>
          </ac:spMkLst>
        </pc:spChg>
        <pc:spChg chg="add mod">
          <ac:chgData name="Carol Asturi" userId="e28b63bab0f2744a" providerId="LiveId" clId="{2A0CDA49-9CF3-4D46-B7E4-917C9F2B3496}" dt="2020-01-04T02:03:06.648" v="1399" actId="1076"/>
          <ac:spMkLst>
            <pc:docMk/>
            <pc:sldMk cId="3922131585" sldId="350"/>
            <ac:spMk id="10" creationId="{A6576C8A-3EDF-4B22-9D3A-5E5E825B0E63}"/>
          </ac:spMkLst>
        </pc:spChg>
        <pc:picChg chg="add del mod">
          <ac:chgData name="Carol Asturi" userId="e28b63bab0f2744a" providerId="LiveId" clId="{2A0CDA49-9CF3-4D46-B7E4-917C9F2B3496}" dt="2020-01-04T02:01:15.883" v="1378" actId="478"/>
          <ac:picMkLst>
            <pc:docMk/>
            <pc:sldMk cId="3922131585" sldId="350"/>
            <ac:picMk id="4" creationId="{9C2E13E2-B0E4-4B15-A7AF-FC1013570E04}"/>
          </ac:picMkLst>
        </pc:picChg>
        <pc:picChg chg="add del mod">
          <ac:chgData name="Carol Asturi" userId="e28b63bab0f2744a" providerId="LiveId" clId="{2A0CDA49-9CF3-4D46-B7E4-917C9F2B3496}" dt="2020-01-04T02:01:20.680" v="1383"/>
          <ac:picMkLst>
            <pc:docMk/>
            <pc:sldMk cId="3922131585" sldId="350"/>
            <ac:picMk id="6" creationId="{0FBB937E-D1E9-42DC-ADDC-274FA47317B7}"/>
          </ac:picMkLst>
        </pc:picChg>
        <pc:picChg chg="add del mod">
          <ac:chgData name="Carol Asturi" userId="e28b63bab0f2744a" providerId="LiveId" clId="{2A0CDA49-9CF3-4D46-B7E4-917C9F2B3496}" dt="2020-01-04T02:01:41.804" v="1388" actId="478"/>
          <ac:picMkLst>
            <pc:docMk/>
            <pc:sldMk cId="3922131585" sldId="350"/>
            <ac:picMk id="8" creationId="{D291F9F5-BB66-47FA-B7D0-A69296C68EDE}"/>
          </ac:picMkLst>
        </pc:picChg>
        <pc:picChg chg="add mod modCrop">
          <ac:chgData name="Carol Asturi" userId="e28b63bab0f2744a" providerId="LiveId" clId="{2A0CDA49-9CF3-4D46-B7E4-917C9F2B3496}" dt="2020-01-04T02:03:57.865" v="1405" actId="14100"/>
          <ac:picMkLst>
            <pc:docMk/>
            <pc:sldMk cId="3922131585" sldId="350"/>
            <ac:picMk id="11" creationId="{12010F74-87E7-4880-BC8A-F6C279779D82}"/>
          </ac:picMkLst>
        </pc:picChg>
      </pc:sldChg>
      <pc:sldChg chg="addSp delSp modSp add">
        <pc:chgData name="Carol Asturi" userId="e28b63bab0f2744a" providerId="LiveId" clId="{2A0CDA49-9CF3-4D46-B7E4-917C9F2B3496}" dt="2020-01-04T14:12:32.748" v="2739" actId="14100"/>
        <pc:sldMkLst>
          <pc:docMk/>
          <pc:sldMk cId="3140426721" sldId="351"/>
        </pc:sldMkLst>
        <pc:spChg chg="add del mod">
          <ac:chgData name="Carol Asturi" userId="e28b63bab0f2744a" providerId="LiveId" clId="{2A0CDA49-9CF3-4D46-B7E4-917C9F2B3496}" dt="2020-01-04T14:11:28.094" v="2729" actId="478"/>
          <ac:spMkLst>
            <pc:docMk/>
            <pc:sldMk cId="3140426721" sldId="351"/>
            <ac:spMk id="5" creationId="{EFC1D8DB-900D-4CB4-B78E-BF5F9F915CA7}"/>
          </ac:spMkLst>
        </pc:spChg>
        <pc:spChg chg="add del mod">
          <ac:chgData name="Carol Asturi" userId="e28b63bab0f2744a" providerId="LiveId" clId="{2A0CDA49-9CF3-4D46-B7E4-917C9F2B3496}" dt="2020-01-04T14:11:20.297" v="2725" actId="478"/>
          <ac:spMkLst>
            <pc:docMk/>
            <pc:sldMk cId="3140426721" sldId="351"/>
            <ac:spMk id="6" creationId="{2A7D8F86-2F2E-44C5-88A4-9359A22ED3E8}"/>
          </ac:spMkLst>
        </pc:spChg>
        <pc:spChg chg="add del mod">
          <ac:chgData name="Carol Asturi" userId="e28b63bab0f2744a" providerId="LiveId" clId="{2A0CDA49-9CF3-4D46-B7E4-917C9F2B3496}" dt="2020-01-04T14:11:15.626" v="2723" actId="478"/>
          <ac:spMkLst>
            <pc:docMk/>
            <pc:sldMk cId="3140426721" sldId="351"/>
            <ac:spMk id="7" creationId="{C746D86F-DB98-4EAA-93EC-D535E8622987}"/>
          </ac:spMkLst>
        </pc:spChg>
        <pc:graphicFrameChg chg="add del mod modGraphic">
          <ac:chgData name="Carol Asturi" userId="e28b63bab0f2744a" providerId="LiveId" clId="{2A0CDA49-9CF3-4D46-B7E4-917C9F2B3496}" dt="2020-01-04T14:11:17.657" v="2724" actId="478"/>
          <ac:graphicFrameMkLst>
            <pc:docMk/>
            <pc:sldMk cId="3140426721" sldId="351"/>
            <ac:graphicFrameMk id="4" creationId="{E3DB64A1-56F1-444B-8F13-A7A6D937A9CA}"/>
          </ac:graphicFrameMkLst>
        </pc:graphicFrameChg>
        <pc:picChg chg="add del mod">
          <ac:chgData name="Carol Asturi" userId="e28b63bab0f2744a" providerId="LiveId" clId="{2A0CDA49-9CF3-4D46-B7E4-917C9F2B3496}" dt="2020-01-04T14:08:54.866" v="2702" actId="478"/>
          <ac:picMkLst>
            <pc:docMk/>
            <pc:sldMk cId="3140426721" sldId="351"/>
            <ac:picMk id="3" creationId="{8A3DC327-FEB5-48C7-8D0C-EE214929773F}"/>
          </ac:picMkLst>
        </pc:picChg>
        <pc:picChg chg="add del">
          <ac:chgData name="Carol Asturi" userId="e28b63bab0f2744a" providerId="LiveId" clId="{2A0CDA49-9CF3-4D46-B7E4-917C9F2B3496}" dt="2020-01-04T14:11:35.641" v="2731" actId="478"/>
          <ac:picMkLst>
            <pc:docMk/>
            <pc:sldMk cId="3140426721" sldId="351"/>
            <ac:picMk id="8" creationId="{220BA8D8-FC54-431B-B5D7-97C7E2F379F6}"/>
          </ac:picMkLst>
        </pc:picChg>
        <pc:picChg chg="add mod">
          <ac:chgData name="Carol Asturi" userId="e28b63bab0f2744a" providerId="LiveId" clId="{2A0CDA49-9CF3-4D46-B7E4-917C9F2B3496}" dt="2020-01-04T14:12:32.748" v="2739" actId="14100"/>
          <ac:picMkLst>
            <pc:docMk/>
            <pc:sldMk cId="3140426721" sldId="351"/>
            <ac:picMk id="9" creationId="{60936550-BDE6-4C44-9523-95863A2E0A2A}"/>
          </ac:picMkLst>
        </pc:picChg>
      </pc:sldChg>
      <pc:sldChg chg="addSp delSp modSp add">
        <pc:chgData name="Carol Asturi" userId="e28b63bab0f2744a" providerId="LiveId" clId="{2A0CDA49-9CF3-4D46-B7E4-917C9F2B3496}" dt="2020-01-04T14:15:20.571" v="2742" actId="1076"/>
        <pc:sldMkLst>
          <pc:docMk/>
          <pc:sldMk cId="848179241" sldId="352"/>
        </pc:sldMkLst>
        <pc:picChg chg="add del mod">
          <ac:chgData name="Carol Asturi" userId="e28b63bab0f2744a" providerId="LiveId" clId="{2A0CDA49-9CF3-4D46-B7E4-917C9F2B3496}" dt="2020-01-04T14:13:22.990" v="2740" actId="478"/>
          <ac:picMkLst>
            <pc:docMk/>
            <pc:sldMk cId="848179241" sldId="352"/>
            <ac:picMk id="3" creationId="{46E7DDCB-26EA-43DE-95D4-1489C7977C23}"/>
          </ac:picMkLst>
        </pc:picChg>
        <pc:picChg chg="add mod">
          <ac:chgData name="Carol Asturi" userId="e28b63bab0f2744a" providerId="LiveId" clId="{2A0CDA49-9CF3-4D46-B7E4-917C9F2B3496}" dt="2020-01-04T14:15:20.571" v="2742" actId="1076"/>
          <ac:picMkLst>
            <pc:docMk/>
            <pc:sldMk cId="848179241" sldId="352"/>
            <ac:picMk id="4" creationId="{FDEBA3E0-A658-4891-ADAF-F1F935336B2A}"/>
          </ac:picMkLst>
        </pc:picChg>
      </pc:sldChg>
      <pc:sldChg chg="addSp delSp modSp add">
        <pc:chgData name="Carol Asturi" userId="e28b63bab0f2744a" providerId="LiveId" clId="{2A0CDA49-9CF3-4D46-B7E4-917C9F2B3496}" dt="2020-01-04T02:10:53.346" v="1476" actId="255"/>
        <pc:sldMkLst>
          <pc:docMk/>
          <pc:sldMk cId="2491627596" sldId="353"/>
        </pc:sldMkLst>
        <pc:spChg chg="add mod">
          <ac:chgData name="Carol Asturi" userId="e28b63bab0f2744a" providerId="LiveId" clId="{2A0CDA49-9CF3-4D46-B7E4-917C9F2B3496}" dt="2020-01-04T02:09:50.473" v="1469" actId="1076"/>
          <ac:spMkLst>
            <pc:docMk/>
            <pc:sldMk cId="2491627596" sldId="353"/>
            <ac:spMk id="3" creationId="{44BDF1A8-86F6-4E49-BC84-C4E1D869081C}"/>
          </ac:spMkLst>
        </pc:spChg>
        <pc:spChg chg="add del mod">
          <ac:chgData name="Carol Asturi" userId="e28b63bab0f2744a" providerId="LiveId" clId="{2A0CDA49-9CF3-4D46-B7E4-917C9F2B3496}" dt="2020-01-04T02:09:52.847" v="1470" actId="478"/>
          <ac:spMkLst>
            <pc:docMk/>
            <pc:sldMk cId="2491627596" sldId="353"/>
            <ac:spMk id="4" creationId="{156EC46C-79A9-470B-A140-C207DC24367C}"/>
          </ac:spMkLst>
        </pc:spChg>
        <pc:graphicFrameChg chg="add mod modGraphic">
          <ac:chgData name="Carol Asturi" userId="e28b63bab0f2744a" providerId="LiveId" clId="{2A0CDA49-9CF3-4D46-B7E4-917C9F2B3496}" dt="2020-01-04T02:10:53.346" v="1476" actId="255"/>
          <ac:graphicFrameMkLst>
            <pc:docMk/>
            <pc:sldMk cId="2491627596" sldId="353"/>
            <ac:graphicFrameMk id="5" creationId="{0B5A301D-363B-491E-A648-FB629B53A729}"/>
          </ac:graphicFrameMkLst>
        </pc:graphicFrameChg>
      </pc:sldChg>
      <pc:sldChg chg="addSp delSp modSp add del">
        <pc:chgData name="Carol Asturi" userId="e28b63bab0f2744a" providerId="LiveId" clId="{2A0CDA49-9CF3-4D46-B7E4-917C9F2B3496}" dt="2020-01-04T14:16:56.980" v="2754" actId="2696"/>
        <pc:sldMkLst>
          <pc:docMk/>
          <pc:sldMk cId="3744448477" sldId="354"/>
        </pc:sldMkLst>
        <pc:grpChg chg="add del mod">
          <ac:chgData name="Carol Asturi" userId="e28b63bab0f2744a" providerId="LiveId" clId="{2A0CDA49-9CF3-4D46-B7E4-917C9F2B3496}" dt="2020-01-04T14:16:15.716" v="2748"/>
          <ac:grpSpMkLst>
            <pc:docMk/>
            <pc:sldMk cId="3744448477" sldId="354"/>
            <ac:grpSpMk id="6" creationId="{038D929A-DD23-45C3-8B27-F1DD38C63BAE}"/>
          </ac:grpSpMkLst>
        </pc:grpChg>
        <pc:picChg chg="add del mod">
          <ac:chgData name="Carol Asturi" userId="e28b63bab0f2744a" providerId="LiveId" clId="{2A0CDA49-9CF3-4D46-B7E4-917C9F2B3496}" dt="2020-01-04T02:13:39.352" v="1512"/>
          <ac:picMkLst>
            <pc:docMk/>
            <pc:sldMk cId="3744448477" sldId="354"/>
            <ac:picMk id="4" creationId="{2E3E1329-1FE7-4F4F-B06F-FD0D6C72B304}"/>
          </ac:picMkLst>
        </pc:picChg>
        <pc:picChg chg="add del mod">
          <ac:chgData name="Carol Asturi" userId="e28b63bab0f2744a" providerId="LiveId" clId="{2A0CDA49-9CF3-4D46-B7E4-917C9F2B3496}" dt="2020-01-04T02:14:33.230" v="1516"/>
          <ac:picMkLst>
            <pc:docMk/>
            <pc:sldMk cId="3744448477" sldId="354"/>
            <ac:picMk id="5" creationId="{2B858B5E-C37B-4689-827A-664500BDC77E}"/>
          </ac:picMkLst>
        </pc:picChg>
      </pc:sldChg>
      <pc:sldChg chg="addSp delSp modSp add">
        <pc:chgData name="Carol Asturi" userId="e28b63bab0f2744a" providerId="LiveId" clId="{2A0CDA49-9CF3-4D46-B7E4-917C9F2B3496}" dt="2020-01-04T14:18:59.320" v="3025" actId="20577"/>
        <pc:sldMkLst>
          <pc:docMk/>
          <pc:sldMk cId="2888588493" sldId="355"/>
        </pc:sldMkLst>
        <pc:spChg chg="mod">
          <ac:chgData name="Carol Asturi" userId="e28b63bab0f2744a" providerId="LiveId" clId="{2A0CDA49-9CF3-4D46-B7E4-917C9F2B3496}" dt="2020-01-04T02:16:57.345" v="1566" actId="20577"/>
          <ac:spMkLst>
            <pc:docMk/>
            <pc:sldMk cId="2888588493" sldId="355"/>
            <ac:spMk id="2" creationId="{FCCB5550-147D-46D7-9A73-0B781D39E2F6}"/>
          </ac:spMkLst>
        </pc:spChg>
        <pc:spChg chg="del mod">
          <ac:chgData name="Carol Asturi" userId="e28b63bab0f2744a" providerId="LiveId" clId="{2A0CDA49-9CF3-4D46-B7E4-917C9F2B3496}" dt="2020-01-04T02:18:04.110" v="1568" actId="478"/>
          <ac:spMkLst>
            <pc:docMk/>
            <pc:sldMk cId="2888588493" sldId="355"/>
            <ac:spMk id="3" creationId="{755D9513-7F41-4C95-B1C9-F81B89EAEC5D}"/>
          </ac:spMkLst>
        </pc:spChg>
        <pc:spChg chg="add mod">
          <ac:chgData name="Carol Asturi" userId="e28b63bab0f2744a" providerId="LiveId" clId="{2A0CDA49-9CF3-4D46-B7E4-917C9F2B3496}" dt="2020-01-04T14:18:44.461" v="3023" actId="255"/>
          <ac:spMkLst>
            <pc:docMk/>
            <pc:sldMk cId="2888588493" sldId="355"/>
            <ac:spMk id="7" creationId="{EB9758D6-0D72-445B-98D9-D19CB5A2CBD6}"/>
          </ac:spMkLst>
        </pc:spChg>
        <pc:graphicFrameChg chg="add del">
          <ac:chgData name="Carol Asturi" userId="e28b63bab0f2744a" providerId="LiveId" clId="{2A0CDA49-9CF3-4D46-B7E4-917C9F2B3496}" dt="2020-01-04T02:18:10.266" v="1570"/>
          <ac:graphicFrameMkLst>
            <pc:docMk/>
            <pc:sldMk cId="2888588493" sldId="355"/>
            <ac:graphicFrameMk id="5" creationId="{BDE75966-E5BC-4324-B2FC-82AE9BED71C1}"/>
          </ac:graphicFrameMkLst>
        </pc:graphicFrameChg>
        <pc:graphicFrameChg chg="add mod modGraphic">
          <ac:chgData name="Carol Asturi" userId="e28b63bab0f2744a" providerId="LiveId" clId="{2A0CDA49-9CF3-4D46-B7E4-917C9F2B3496}" dt="2020-01-04T14:18:59.320" v="3025" actId="20577"/>
          <ac:graphicFrameMkLst>
            <pc:docMk/>
            <pc:sldMk cId="2888588493" sldId="355"/>
            <ac:graphicFrameMk id="6" creationId="{E49E7E7A-9E14-494B-9CD3-EE5718C7D99F}"/>
          </ac:graphicFrameMkLst>
        </pc:graphicFrameChg>
      </pc:sldChg>
      <pc:sldChg chg="addSp delSp modSp add">
        <pc:chgData name="Carol Asturi" userId="e28b63bab0f2744a" providerId="LiveId" clId="{2A0CDA49-9CF3-4D46-B7E4-917C9F2B3496}" dt="2020-01-04T16:44:45.982" v="3122" actId="255"/>
        <pc:sldMkLst>
          <pc:docMk/>
          <pc:sldMk cId="138465710" sldId="356"/>
        </pc:sldMkLst>
        <pc:spChg chg="mod">
          <ac:chgData name="Carol Asturi" userId="e28b63bab0f2744a" providerId="LiveId" clId="{2A0CDA49-9CF3-4D46-B7E4-917C9F2B3496}" dt="2020-01-04T02:21:43.381" v="1710" actId="255"/>
          <ac:spMkLst>
            <pc:docMk/>
            <pc:sldMk cId="138465710" sldId="356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1:47.522" v="1711" actId="207"/>
          <ac:spMkLst>
            <pc:docMk/>
            <pc:sldMk cId="138465710" sldId="356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2:21:28.679" v="1708" actId="478"/>
          <ac:spMkLst>
            <pc:docMk/>
            <pc:sldMk cId="138465710" sldId="356"/>
            <ac:spMk id="4" creationId="{00000000-0000-0000-0000-000000000000}"/>
          </ac:spMkLst>
        </pc:spChg>
        <pc:spChg chg="del">
          <ac:chgData name="Carol Asturi" userId="e28b63bab0f2744a" providerId="LiveId" clId="{2A0CDA49-9CF3-4D46-B7E4-917C9F2B3496}" dt="2020-01-04T02:21:55.787" v="1712" actId="478"/>
          <ac:spMkLst>
            <pc:docMk/>
            <pc:sldMk cId="138465710" sldId="356"/>
            <ac:spMk id="5" creationId="{00000000-0000-0000-0000-000000000000}"/>
          </ac:spMkLst>
        </pc:spChg>
        <pc:spChg chg="del mod">
          <ac:chgData name="Carol Asturi" userId="e28b63bab0f2744a" providerId="LiveId" clId="{2A0CDA49-9CF3-4D46-B7E4-917C9F2B3496}" dt="2020-01-04T02:22:15.693" v="1715" actId="478"/>
          <ac:spMkLst>
            <pc:docMk/>
            <pc:sldMk cId="138465710" sldId="356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2:21:35.788" v="1709" actId="478"/>
          <ac:spMkLst>
            <pc:docMk/>
            <pc:sldMk cId="138465710" sldId="356"/>
            <ac:spMk id="7" creationId="{43550234-785C-4442-8E06-5040812DD0A8}"/>
          </ac:spMkLst>
        </pc:spChg>
        <pc:spChg chg="add del mod">
          <ac:chgData name="Carol Asturi" userId="e28b63bab0f2744a" providerId="LiveId" clId="{2A0CDA49-9CF3-4D46-B7E4-917C9F2B3496}" dt="2020-01-04T02:22:00.818" v="1713" actId="478"/>
          <ac:spMkLst>
            <pc:docMk/>
            <pc:sldMk cId="138465710" sldId="356"/>
            <ac:spMk id="20" creationId="{6D551BE1-6B7B-433A-A4D3-5984F0D38793}"/>
          </ac:spMkLst>
        </pc:spChg>
        <pc:spChg chg="add mod">
          <ac:chgData name="Carol Asturi" userId="e28b63bab0f2744a" providerId="LiveId" clId="{2A0CDA49-9CF3-4D46-B7E4-917C9F2B3496}" dt="2020-01-04T16:44:45.982" v="3122" actId="255"/>
          <ac:spMkLst>
            <pc:docMk/>
            <pc:sldMk cId="138465710" sldId="356"/>
            <ac:spMk id="41" creationId="{EB0B6D07-FC92-4DD5-807E-351EA32B1F54}"/>
          </ac:spMkLst>
        </pc:spChg>
      </pc:sldChg>
      <pc:sldChg chg="addSp delSp modSp add">
        <pc:chgData name="Carol Asturi" userId="e28b63bab0f2744a" providerId="LiveId" clId="{2A0CDA49-9CF3-4D46-B7E4-917C9F2B3496}" dt="2020-01-04T16:44:36.279" v="3121" actId="255"/>
        <pc:sldMkLst>
          <pc:docMk/>
          <pc:sldMk cId="1529890741" sldId="357"/>
        </pc:sldMkLst>
        <pc:spChg chg="mod">
          <ac:chgData name="Carol Asturi" userId="e28b63bab0f2744a" providerId="LiveId" clId="{2A0CDA49-9CF3-4D46-B7E4-917C9F2B3496}" dt="2020-01-04T02:24:08.270" v="1730" actId="255"/>
          <ac:spMkLst>
            <pc:docMk/>
            <pc:sldMk cId="1529890741" sldId="357"/>
            <ac:spMk id="2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7:06.221" v="1753" actId="207"/>
          <ac:spMkLst>
            <pc:docMk/>
            <pc:sldMk cId="1529890741" sldId="357"/>
            <ac:spMk id="3" creationId="{00000000-0000-0000-0000-000000000000}"/>
          </ac:spMkLst>
        </pc:spChg>
        <pc:spChg chg="del">
          <ac:chgData name="Carol Asturi" userId="e28b63bab0f2744a" providerId="LiveId" clId="{2A0CDA49-9CF3-4D46-B7E4-917C9F2B3496}" dt="2020-01-04T02:23:55.661" v="1728" actId="478"/>
          <ac:spMkLst>
            <pc:docMk/>
            <pc:sldMk cId="1529890741" sldId="357"/>
            <ac:spMk id="4" creationId="{00000000-0000-0000-0000-000000000000}"/>
          </ac:spMkLst>
        </pc:spChg>
        <pc:spChg chg="add del">
          <ac:chgData name="Carol Asturi" userId="e28b63bab0f2744a" providerId="LiveId" clId="{2A0CDA49-9CF3-4D46-B7E4-917C9F2B3496}" dt="2020-01-04T16:43:46.546" v="3118" actId="478"/>
          <ac:spMkLst>
            <pc:docMk/>
            <pc:sldMk cId="1529890741" sldId="357"/>
            <ac:spMk id="5" creationId="{00000000-0000-0000-0000-000000000000}"/>
          </ac:spMkLst>
        </pc:spChg>
        <pc:spChg chg="del">
          <ac:chgData name="Carol Asturi" userId="e28b63bab0f2744a" providerId="LiveId" clId="{2A0CDA49-9CF3-4D46-B7E4-917C9F2B3496}" dt="2020-01-04T02:22:49.803" v="1717" actId="478"/>
          <ac:spMkLst>
            <pc:docMk/>
            <pc:sldMk cId="1529890741" sldId="357"/>
            <ac:spMk id="6" creationId="{00000000-0000-0000-0000-000000000000}"/>
          </ac:spMkLst>
        </pc:spChg>
        <pc:spChg chg="add del mod">
          <ac:chgData name="Carol Asturi" userId="e28b63bab0f2744a" providerId="LiveId" clId="{2A0CDA49-9CF3-4D46-B7E4-917C9F2B3496}" dt="2020-01-04T02:23:47.805" v="1727" actId="478"/>
          <ac:spMkLst>
            <pc:docMk/>
            <pc:sldMk cId="1529890741" sldId="357"/>
            <ac:spMk id="7" creationId="{BBD24716-76AD-433E-90CA-3580439B6E93}"/>
          </ac:spMkLst>
        </pc:spChg>
        <pc:spChg chg="add del mod">
          <ac:chgData name="Carol Asturi" userId="e28b63bab0f2744a" providerId="LiveId" clId="{2A0CDA49-9CF3-4D46-B7E4-917C9F2B3496}" dt="2020-01-04T02:23:59.911" v="1729" actId="478"/>
          <ac:spMkLst>
            <pc:docMk/>
            <pc:sldMk cId="1529890741" sldId="357"/>
            <ac:spMk id="8" creationId="{DD8589EF-3D8E-421C-8B51-18D9EAEE95B5}"/>
          </ac:spMkLst>
        </pc:spChg>
        <pc:spChg chg="add del mod">
          <ac:chgData name="Carol Asturi" userId="e28b63bab0f2744a" providerId="LiveId" clId="{2A0CDA49-9CF3-4D46-B7E4-917C9F2B3496}" dt="2020-01-04T16:43:52.095" v="3119" actId="478"/>
          <ac:spMkLst>
            <pc:docMk/>
            <pc:sldMk cId="1529890741" sldId="357"/>
            <ac:spMk id="15" creationId="{6882BA50-22E8-4193-AAF0-080B746EC3E4}"/>
          </ac:spMkLst>
        </pc:spChg>
        <pc:spChg chg="mod">
          <ac:chgData name="Carol Asturi" userId="e28b63bab0f2744a" providerId="LiveId" clId="{2A0CDA49-9CF3-4D46-B7E4-917C9F2B3496}" dt="2020-01-04T02:27:36.033" v="1756" actId="164"/>
          <ac:spMkLst>
            <pc:docMk/>
            <pc:sldMk cId="1529890741" sldId="357"/>
            <ac:spMk id="23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24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25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26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2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28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6:29.113" v="1749" actId="164"/>
          <ac:spMkLst>
            <pc:docMk/>
            <pc:sldMk cId="1529890741" sldId="357"/>
            <ac:spMk id="29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7:36.033" v="1756" actId="164"/>
          <ac:spMkLst>
            <pc:docMk/>
            <pc:sldMk cId="1529890741" sldId="357"/>
            <ac:spMk id="30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31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6:54.644" v="1752" actId="164"/>
          <ac:spMkLst>
            <pc:docMk/>
            <pc:sldMk cId="1529890741" sldId="357"/>
            <ac:spMk id="37" creationId="{00000000-0000-0000-0000-000000000000}"/>
          </ac:spMkLst>
        </pc:spChg>
        <pc:spChg chg="mod">
          <ac:chgData name="Carol Asturi" userId="e28b63bab0f2744a" providerId="LiveId" clId="{2A0CDA49-9CF3-4D46-B7E4-917C9F2B3496}" dt="2020-01-04T02:25:14.210" v="1736" actId="164"/>
          <ac:spMkLst>
            <pc:docMk/>
            <pc:sldMk cId="1529890741" sldId="357"/>
            <ac:spMk id="39" creationId="{00000000-0000-0000-0000-000000000000}"/>
          </ac:spMkLst>
        </pc:spChg>
        <pc:spChg chg="add mod">
          <ac:chgData name="Carol Asturi" userId="e28b63bab0f2744a" providerId="LiveId" clId="{2A0CDA49-9CF3-4D46-B7E4-917C9F2B3496}" dt="2020-01-04T16:44:36.279" v="3121" actId="255"/>
          <ac:spMkLst>
            <pc:docMk/>
            <pc:sldMk cId="1529890741" sldId="357"/>
            <ac:spMk id="40" creationId="{68D0CD63-BE34-4B70-B140-B904F0A64920}"/>
          </ac:spMkLst>
        </pc:spChg>
        <pc:grpChg chg="add del mod">
          <ac:chgData name="Carol Asturi" userId="e28b63bab0f2744a" providerId="LiveId" clId="{2A0CDA49-9CF3-4D46-B7E4-917C9F2B3496}" dt="2020-01-04T02:26:29.113" v="1749" actId="164"/>
          <ac:grpSpMkLst>
            <pc:docMk/>
            <pc:sldMk cId="1529890741" sldId="357"/>
            <ac:grpSpMk id="9" creationId="{AA3F981D-EE07-49FA-A0A6-90A8F3876D50}"/>
          </ac:grpSpMkLst>
        </pc:grpChg>
        <pc:grpChg chg="add del mod">
          <ac:chgData name="Carol Asturi" userId="e28b63bab0f2744a" providerId="LiveId" clId="{2A0CDA49-9CF3-4D46-B7E4-917C9F2B3496}" dt="2020-01-04T02:26:54.644" v="1752" actId="164"/>
          <ac:grpSpMkLst>
            <pc:docMk/>
            <pc:sldMk cId="1529890741" sldId="357"/>
            <ac:grpSpMk id="11" creationId="{656E6BE0-07D1-495E-8805-49A3F6735ED7}"/>
          </ac:grpSpMkLst>
        </pc:grpChg>
        <pc:grpChg chg="add del mod">
          <ac:chgData name="Carol Asturi" userId="e28b63bab0f2744a" providerId="LiveId" clId="{2A0CDA49-9CF3-4D46-B7E4-917C9F2B3496}" dt="2020-01-04T02:27:36.033" v="1756" actId="164"/>
          <ac:grpSpMkLst>
            <pc:docMk/>
            <pc:sldMk cId="1529890741" sldId="357"/>
            <ac:grpSpMk id="12" creationId="{C0CB374B-B92F-4262-9911-E2AAA75178F6}"/>
          </ac:grpSpMkLst>
        </pc:grpChg>
        <pc:grpChg chg="add del mod">
          <ac:chgData name="Carol Asturi" userId="e28b63bab0f2744a" providerId="LiveId" clId="{2A0CDA49-9CF3-4D46-B7E4-917C9F2B3496}" dt="2020-01-04T02:27:43.521" v="1757"/>
          <ac:grpSpMkLst>
            <pc:docMk/>
            <pc:sldMk cId="1529890741" sldId="357"/>
            <ac:grpSpMk id="13" creationId="{8E104DBE-179B-4CFD-9D31-BFF40BB6D707}"/>
          </ac:grpSpMkLst>
        </pc:grpChg>
        <pc:graphicFrameChg chg="mod">
          <ac:chgData name="Carol Asturi" userId="e28b63bab0f2744a" providerId="LiveId" clId="{2A0CDA49-9CF3-4D46-B7E4-917C9F2B3496}" dt="2020-01-04T02:25:14.210" v="1736" actId="164"/>
          <ac:graphicFrameMkLst>
            <pc:docMk/>
            <pc:sldMk cId="1529890741" sldId="357"/>
            <ac:graphicFrameMk id="22" creationId="{00000000-0000-0000-0000-000000000000}"/>
          </ac:graphicFrameMkLst>
        </pc:graphicFrameChg>
        <pc:picChg chg="add del mod">
          <ac:chgData name="Carol Asturi" userId="e28b63bab0f2744a" providerId="LiveId" clId="{2A0CDA49-9CF3-4D46-B7E4-917C9F2B3496}" dt="2020-01-04T02:26:09.020" v="1747"/>
          <ac:picMkLst>
            <pc:docMk/>
            <pc:sldMk cId="1529890741" sldId="357"/>
            <ac:picMk id="10" creationId="{27B4D415-DCBE-4DDF-ADD6-8E7E28A208A8}"/>
          </ac:picMkLst>
        </pc:picChg>
        <pc:picChg chg="add mod">
          <ac:chgData name="Carol Asturi" userId="e28b63bab0f2744a" providerId="LiveId" clId="{2A0CDA49-9CF3-4D46-B7E4-917C9F2B3496}" dt="2020-01-04T02:27:57.599" v="1760" actId="1076"/>
          <ac:picMkLst>
            <pc:docMk/>
            <pc:sldMk cId="1529890741" sldId="357"/>
            <ac:picMk id="14" creationId="{37CB25CD-86F6-4101-97FB-DA3F2792C7B5}"/>
          </ac:picMkLst>
        </pc:picChg>
      </pc:sldChg>
      <pc:sldMasterChg chg="delSldLayout">
        <pc:chgData name="Carol Asturi" userId="e28b63bab0f2744a" providerId="LiveId" clId="{2A0CDA49-9CF3-4D46-B7E4-917C9F2B3496}" dt="2020-01-04T01:19:54.757" v="1043" actId="2696"/>
        <pc:sldMasterMkLst>
          <pc:docMk/>
          <pc:sldMasterMk cId="0" sldId="2147483648"/>
        </pc:sldMasterMkLst>
        <pc:sldLayoutChg chg="del">
          <pc:chgData name="Carol Asturi" userId="e28b63bab0f2744a" providerId="LiveId" clId="{2A0CDA49-9CF3-4D46-B7E4-917C9F2B3496}" dt="2020-01-04T01:19:54.757" v="1043" actId="2696"/>
          <pc:sldLayoutMkLst>
            <pc:docMk/>
            <pc:sldMasterMk cId="0" sldId="2147483648"/>
            <pc:sldLayoutMk cId="2090755525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92967552007489"/>
          <c:y val="0.0491071428571429"/>
          <c:w val="0.916529727178333"/>
          <c:h val="0.66027913719834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flat">
              <a:noFill/>
              <a:miter lim="800000"/>
            </a:ln>
          </c:spPr>
          <c:marker>
            <c:symbol val="circle"/>
            <c:size val="5"/>
            <c:spPr>
              <a:ln>
                <a:noFill/>
                <a:miter lim="800000"/>
              </a:ln>
            </c:spPr>
          </c:marker>
          <c:dLbls>
            <c:dLbl>
              <c:idx val="0"/>
              <c:layout>
                <c:manualLayout>
                  <c:x val="-0.0800072051327754"/>
                  <c:y val="-0.05778910416781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4.32M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CC-4136-BAA0-AE223D186A22}"/>
                </c:ext>
              </c:extLst>
            </c:dLbl>
            <c:dLbl>
              <c:idx val="3"/>
              <c:layout>
                <c:manualLayout>
                  <c:x val="-0.0958615842150579"/>
                  <c:y val="-0.1356673749549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C-4136-BAA0-AE223D186A22}"/>
                </c:ext>
              </c:extLst>
            </c:dLbl>
            <c:dLbl>
              <c:idx val="4"/>
              <c:layout>
                <c:manualLayout>
                  <c:x val="-0.0958615842150579"/>
                  <c:y val="-0.0708150232770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3.98M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CC-4136-BAA0-AE223D186A22}"/>
                </c:ext>
              </c:extLst>
            </c:dLbl>
            <c:dLbl>
              <c:idx val="5"/>
              <c:layout>
                <c:manualLayout>
                  <c:x val="-0.112291774771058"/>
                  <c:y val="0.09243247383635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3.95M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C-4136-BAA0-AE223D186A22}"/>
                </c:ext>
              </c:extLst>
            </c:dLbl>
            <c:dLbl>
              <c:idx val="6"/>
              <c:layout>
                <c:manualLayout>
                  <c:x val="-0.00612547631813092"/>
                  <c:y val="0.0844584147770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3.85M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CC-4136-BAA0-AE223D186A22}"/>
                </c:ext>
              </c:extLst>
            </c:dLbl>
            <c:dLbl>
              <c:idx val="7"/>
              <c:layout>
                <c:manualLayout>
                  <c:x val="-0.0365329358445654"/>
                  <c:y val="0.1237420317566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CC-4136-BAA0-AE223D186A22}"/>
                </c:ext>
              </c:extLst>
            </c:dLbl>
            <c:dLbl>
              <c:idx val="8"/>
              <c:layout>
                <c:manualLayout>
                  <c:x val="-0.0134587272405818"/>
                  <c:y val="0.08771294749115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CC-4136-BAA0-AE223D186A22}"/>
                </c:ext>
              </c:extLst>
            </c:dLbl>
            <c:numFmt formatCode="#.00,,&quot;M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Sheet1!$A$2:$A$8</c:f>
              <c:numCache>
                <c:formatCode>General</c:formatCode>
                <c:ptCount val="7"/>
                <c:pt idx="0">
                  <c:v>2007.0</c:v>
                </c:pt>
                <c:pt idx="3">
                  <c:v>2014.0</c:v>
                </c:pt>
                <c:pt idx="4">
                  <c:v>2015.0</c:v>
                </c:pt>
                <c:pt idx="5">
                  <c:v>2016.0</c:v>
                </c:pt>
                <c:pt idx="6">
                  <c:v>2017.0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4.316233E6</c:v>
                </c:pt>
                <c:pt idx="3" formatCode="#,##0">
                  <c:v>3.988076E6</c:v>
                </c:pt>
                <c:pt idx="4" formatCode="#,##0">
                  <c:v>3.978497E6</c:v>
                </c:pt>
                <c:pt idx="5" formatCode="#,##0">
                  <c:v>3.945875E6</c:v>
                </c:pt>
                <c:pt idx="6" formatCode="#.0,,&quot;M&quot;">
                  <c:v>3.8555E6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1CC-4136-BAA0-AE223D186A2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6031720"/>
        <c:axId val="2075113112"/>
      </c:lineChart>
      <c:catAx>
        <c:axId val="207603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5113112"/>
        <c:crosses val="autoZero"/>
        <c:auto val="1"/>
        <c:lblAlgn val="ctr"/>
        <c:lblOffset val="100"/>
        <c:noMultiLvlLbl val="0"/>
      </c:catAx>
      <c:valAx>
        <c:axId val="20751131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76031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27380952380952"/>
          <c:y val="0.0491071428571429"/>
          <c:w val="0.93452380952381"/>
          <c:h val="0.527783494986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rgbClr val="BEC9D0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Graduate/GED</c:v>
                </c:pt>
                <c:pt idx="1">
                  <c:v>Bachelor's Degree</c:v>
                </c:pt>
                <c:pt idx="2">
                  <c:v>Graduate Degree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0.254157</c:v>
                </c:pt>
                <c:pt idx="1">
                  <c:v>0.199849</c:v>
                </c:pt>
                <c:pt idx="2">
                  <c:v>0.118476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B7-420A-A91E-6F0A05A6A0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Freestanding Birth Center</c:v>
                </c:pt>
              </c:strCache>
            </c:strRef>
          </c:tx>
          <c:spPr>
            <a:solidFill>
              <a:srgbClr val="617685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Graduate/GED</c:v>
                </c:pt>
                <c:pt idx="1">
                  <c:v>Bachelor's Degree</c:v>
                </c:pt>
                <c:pt idx="2">
                  <c:v>Graduate Degree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0.115404</c:v>
                </c:pt>
                <c:pt idx="1">
                  <c:v>0.315575</c:v>
                </c:pt>
                <c:pt idx="2">
                  <c:v>0.156656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B7-420A-A91E-6F0A05A6A0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Residence</c:v>
                </c:pt>
              </c:strCache>
            </c:strRef>
          </c:tx>
          <c:spPr>
            <a:solidFill>
              <a:srgbClr val="899BA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Graduate/GED</c:v>
                </c:pt>
                <c:pt idx="1">
                  <c:v>Bachelor's Degree</c:v>
                </c:pt>
                <c:pt idx="2">
                  <c:v>Graduate Degree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0.150979</c:v>
                </c:pt>
                <c:pt idx="1">
                  <c:v>0.238088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B7-420A-A91E-6F0A05A6A0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10"/>
        <c:axId val="2076915336"/>
        <c:axId val="2076918728"/>
      </c:barChart>
      <c:catAx>
        <c:axId val="2076915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6918728"/>
        <c:crosses val="autoZero"/>
        <c:auto val="1"/>
        <c:lblAlgn val="ctr"/>
        <c:lblOffset val="100"/>
        <c:noMultiLvlLbl val="0"/>
      </c:catAx>
      <c:valAx>
        <c:axId val="2076918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6915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0465668273039774"/>
          <c:y val="0.845086929728825"/>
          <c:w val="0.899999882014462"/>
          <c:h val="0.123710956132352"/>
        </c:manualLayout>
      </c:layout>
      <c:overlay val="0"/>
      <c:spPr>
        <a:noFill/>
        <a:ln w="9525">
          <a:solidFill>
            <a:schemeClr val="accent4"/>
          </a:solidFill>
          <a:miter lim="800000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27382479137977"/>
          <c:y val="0.0491071316787761"/>
          <c:w val="0.945477093486267"/>
          <c:h val="0.640737526481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1993</c:v>
                </c:pt>
              </c:strCache>
            </c:strRef>
          </c:tx>
          <c:spPr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Hypertensive Disorder</c:v>
                </c:pt>
                <c:pt idx="1">
                  <c:v>Chronic Hypertension</c:v>
                </c:pt>
                <c:pt idx="2">
                  <c:v>Post-Partum Hemorrhage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528.9</c:v>
                </c:pt>
                <c:pt idx="1">
                  <c:v>65.1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02-45B0-A76E-011F0BC72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Hypertensive Disorder</c:v>
                </c:pt>
                <c:pt idx="1">
                  <c:v>Chronic Hypertension</c:v>
                </c:pt>
                <c:pt idx="2">
                  <c:v>Post-Partum Hemorrhage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912.4</c:v>
                </c:pt>
                <c:pt idx="1">
                  <c:v>166.9</c:v>
                </c:pt>
                <c:pt idx="2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02-45B0-A76E-011F0BC7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5409368"/>
        <c:axId val="2075406088"/>
      </c:barChart>
      <c:catAx>
        <c:axId val="207540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sz="750" i="1"/>
            </a:pPr>
            <a:endParaRPr lang="en-US"/>
          </a:p>
        </c:txPr>
        <c:crossAx val="2075406088"/>
        <c:crosses val="autoZero"/>
        <c:auto val="1"/>
        <c:lblAlgn val="ctr"/>
        <c:lblOffset val="100"/>
        <c:noMultiLvlLbl val="0"/>
      </c:catAx>
      <c:valAx>
        <c:axId val="2075406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5409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2037941364704"/>
          <c:y val="0.864342985039584"/>
          <c:w val="0.441225001058354"/>
          <c:h val="0.0809229318727503"/>
        </c:manualLayout>
      </c:layout>
      <c:overlay val="0"/>
      <c:spPr>
        <a:noFill/>
        <a:ln w="9525">
          <a:solidFill>
            <a:schemeClr val="accent4"/>
          </a:solidFill>
          <a:miter lim="800000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60536001644"/>
          <c:y val="0.121736829896265"/>
          <c:w val="0.63079458767011"/>
          <c:h val="0.7443526572178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3E48"/>
            </a:solidFill>
            <a:ln w="952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BEC9D0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11-4409-801D-9F02BDA02C93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0.45</c:v>
                </c:pt>
                <c:pt idx="1">
                  <c:v>0.55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11-4409-801D-9F02BDA02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60536001644"/>
          <c:y val="0.121736829896265"/>
          <c:w val="0.63079458767011"/>
          <c:h val="0.7443526572178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3E48"/>
            </a:solidFill>
            <a:ln w="952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BEC9D0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D-4B49-AD39-D26A6FA2955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9D-4B49-AD39-D26A6FA2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760536001644"/>
          <c:y val="0.121736829896265"/>
          <c:w val="0.63079458767011"/>
          <c:h val="0.7443526572178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3E48"/>
            </a:solidFill>
            <a:ln w="9525"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rgbClr val="BEC9D0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FC-4E24-8AB5-AC518AB3016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3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FC-4E24-8AB5-AC518AB30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00532437954419234"/>
          <c:y val="0.0140321102849437"/>
          <c:w val="0.999231595224872"/>
          <c:h val="0.658920492415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2015-2016</c:v>
                </c:pt>
              </c:strCache>
            </c:strRef>
          </c:tx>
          <c:spPr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numFmt formatCode="#,##0.0_);\(#,##0.0\)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73.8</c:v>
                </c:pt>
                <c:pt idx="1">
                  <c:v>102.1</c:v>
                </c:pt>
                <c:pt idx="2">
                  <c:v>102.7</c:v>
                </c:pt>
                <c:pt idx="3">
                  <c:v>52.7</c:v>
                </c:pt>
                <c:pt idx="4">
                  <c:v>11.4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60-40CC-9602-F45FE327C9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2016-2017</c:v>
                </c:pt>
              </c:strCache>
            </c:strRef>
          </c:tx>
          <c:spPr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numFmt formatCode="#,##0.0_);\(#,##0.0\)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71.0</c:v>
                </c:pt>
                <c:pt idx="1">
                  <c:v>98.0</c:v>
                </c:pt>
                <c:pt idx="2">
                  <c:v>100.3</c:v>
                </c:pt>
                <c:pt idx="3">
                  <c:v>52.3</c:v>
                </c:pt>
                <c:pt idx="4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60-40CC-9602-F45FE327C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4329208"/>
        <c:axId val="2074300280"/>
      </c:barChart>
      <c:catAx>
        <c:axId val="207432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4300280"/>
        <c:crosses val="autoZero"/>
        <c:auto val="1"/>
        <c:lblAlgn val="ctr"/>
        <c:lblOffset val="100"/>
        <c:noMultiLvlLbl val="0"/>
      </c:catAx>
      <c:valAx>
        <c:axId val="2074300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43292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7807119073942"/>
          <c:y val="0.833775799701862"/>
          <c:w val="0.485327748563043"/>
          <c:h val="0.117700426908123"/>
        </c:manualLayout>
      </c:layout>
      <c:overlay val="0"/>
      <c:spPr>
        <a:noFill/>
        <a:ln w="9525">
          <a:solidFill>
            <a:schemeClr val="accent4"/>
          </a:solidFill>
          <a:miter lim="800000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75034253341129"/>
          <c:y val="0.00141596160348274"/>
          <c:w val="0.959302443523793"/>
          <c:h val="0.8843738058607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invertIfNegative val="0"/>
          <c:cat>
            <c:numRef>
              <c:f>Sheet1!$A$2:$A$92</c:f>
              <c:numCache>
                <c:formatCode>General</c:formatCode>
                <c:ptCount val="9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</c:numCache>
            </c:numRef>
          </c:cat>
          <c:val>
            <c:numRef>
              <c:f>Sheet1!$B$2:$B$92</c:f>
              <c:numCache>
                <c:formatCode>General</c:formatCode>
                <c:ptCount val="91"/>
                <c:pt idx="0">
                  <c:v>3.939295E6</c:v>
                </c:pt>
                <c:pt idx="1">
                  <c:v>3.975252E6</c:v>
                </c:pt>
                <c:pt idx="2">
                  <c:v>4.021775E6</c:v>
                </c:pt>
                <c:pt idx="3">
                  <c:v>4.006755E6</c:v>
                </c:pt>
                <c:pt idx="4">
                  <c:v>3.995783E6</c:v>
                </c:pt>
                <c:pt idx="5">
                  <c:v>4.001318E6</c:v>
                </c:pt>
                <c:pt idx="6">
                  <c:v>4.045532E6</c:v>
                </c:pt>
                <c:pt idx="7">
                  <c:v>4.042379E6</c:v>
                </c:pt>
                <c:pt idx="8">
                  <c:v>4.042838E6</c:v>
                </c:pt>
                <c:pt idx="9">
                  <c:v>4.172171E6</c:v>
                </c:pt>
                <c:pt idx="10">
                  <c:v>4.191919E6</c:v>
                </c:pt>
                <c:pt idx="11">
                  <c:v>4.157962E6</c:v>
                </c:pt>
                <c:pt idx="12">
                  <c:v>4.145953E6</c:v>
                </c:pt>
                <c:pt idx="13">
                  <c:v>4.155315E6</c:v>
                </c:pt>
                <c:pt idx="14">
                  <c:v>4.127305E6</c:v>
                </c:pt>
                <c:pt idx="15">
                  <c:v>4.11456E6</c:v>
                </c:pt>
                <c:pt idx="16">
                  <c:v>4.222691E6</c:v>
                </c:pt>
                <c:pt idx="17">
                  <c:v>4.296575E6</c:v>
                </c:pt>
                <c:pt idx="18">
                  <c:v>4.241226E6</c:v>
                </c:pt>
                <c:pt idx="19">
                  <c:v>4.256608E6</c:v>
                </c:pt>
                <c:pt idx="20">
                  <c:v>4.276745E6</c:v>
                </c:pt>
                <c:pt idx="21">
                  <c:v>4.318304E6</c:v>
                </c:pt>
                <c:pt idx="22">
                  <c:v>4.420763E6</c:v>
                </c:pt>
                <c:pt idx="23">
                  <c:v>4.515308E6</c:v>
                </c:pt>
                <c:pt idx="24">
                  <c:v>4.587515E6</c:v>
                </c:pt>
                <c:pt idx="25">
                  <c:v>4.708854E6</c:v>
                </c:pt>
                <c:pt idx="26">
                  <c:v>4.794326E6</c:v>
                </c:pt>
                <c:pt idx="27">
                  <c:v>4.784135E6</c:v>
                </c:pt>
                <c:pt idx="28">
                  <c:v>4.595406E6</c:v>
                </c:pt>
                <c:pt idx="29">
                  <c:v>4.487739E6</c:v>
                </c:pt>
                <c:pt idx="30">
                  <c:v>4.410631E6</c:v>
                </c:pt>
                <c:pt idx="31">
                  <c:v>4.425408E6</c:v>
                </c:pt>
                <c:pt idx="32">
                  <c:v>4.453718E6</c:v>
                </c:pt>
                <c:pt idx="33">
                  <c:v>4.310977E6</c:v>
                </c:pt>
                <c:pt idx="34">
                  <c:v>4.371478E6</c:v>
                </c:pt>
                <c:pt idx="35">
                  <c:v>4.364947E6</c:v>
                </c:pt>
                <c:pt idx="36">
                  <c:v>4.313987E6</c:v>
                </c:pt>
                <c:pt idx="37">
                  <c:v>4.394351E6</c:v>
                </c:pt>
                <c:pt idx="38">
                  <c:v>4.120468E6</c:v>
                </c:pt>
                <c:pt idx="39">
                  <c:v>4.038244E6</c:v>
                </c:pt>
                <c:pt idx="40">
                  <c:v>3.994423E6</c:v>
                </c:pt>
                <c:pt idx="41">
                  <c:v>3.875738E6</c:v>
                </c:pt>
                <c:pt idx="42">
                  <c:v>3.9907E6</c:v>
                </c:pt>
                <c:pt idx="43">
                  <c:v>3.863455E6</c:v>
                </c:pt>
                <c:pt idx="44">
                  <c:v>3.919057E6</c:v>
                </c:pt>
                <c:pt idx="45">
                  <c:v>4.091579E6</c:v>
                </c:pt>
                <c:pt idx="46">
                  <c:v>4.320583E6</c:v>
                </c:pt>
                <c:pt idx="47">
                  <c:v>4.370964E6</c:v>
                </c:pt>
                <c:pt idx="48">
                  <c:v>4.14001E6</c:v>
                </c:pt>
                <c:pt idx="49">
                  <c:v>4.050722E6</c:v>
                </c:pt>
                <c:pt idx="50">
                  <c:v>4.051078E6</c:v>
                </c:pt>
                <c:pt idx="51">
                  <c:v>4.121394E6</c:v>
                </c:pt>
                <c:pt idx="52">
                  <c:v>4.363205E6</c:v>
                </c:pt>
                <c:pt idx="53">
                  <c:v>4.437426E6</c:v>
                </c:pt>
                <c:pt idx="54">
                  <c:v>4.427991E6</c:v>
                </c:pt>
                <c:pt idx="55">
                  <c:v>4.413266E6</c:v>
                </c:pt>
                <c:pt idx="56">
                  <c:v>4.461346E6</c:v>
                </c:pt>
                <c:pt idx="57">
                  <c:v>4.493573E6</c:v>
                </c:pt>
                <c:pt idx="58">
                  <c:v>4.335891E6</c:v>
                </c:pt>
                <c:pt idx="59">
                  <c:v>4.30388E6</c:v>
                </c:pt>
                <c:pt idx="60">
                  <c:v>4.249921E6</c:v>
                </c:pt>
                <c:pt idx="61">
                  <c:v>4.091662E6</c:v>
                </c:pt>
                <c:pt idx="62">
                  <c:v>4.050159E6</c:v>
                </c:pt>
                <c:pt idx="63">
                  <c:v>3.875907E6</c:v>
                </c:pt>
                <c:pt idx="64">
                  <c:v>3.720053E6</c:v>
                </c:pt>
                <c:pt idx="65">
                  <c:v>3.567978E6</c:v>
                </c:pt>
                <c:pt idx="66">
                  <c:v>3.451069E6</c:v>
                </c:pt>
                <c:pt idx="67">
                  <c:v>3.361747E6</c:v>
                </c:pt>
                <c:pt idx="68">
                  <c:v>3.251249E6</c:v>
                </c:pt>
                <c:pt idx="69">
                  <c:v>3.204338E6</c:v>
                </c:pt>
                <c:pt idx="70">
                  <c:v>3.324662E6</c:v>
                </c:pt>
                <c:pt idx="71">
                  <c:v>2.443843E6</c:v>
                </c:pt>
                <c:pt idx="72">
                  <c:v>2.399286E6</c:v>
                </c:pt>
                <c:pt idx="73">
                  <c:v>2.321473E6</c:v>
                </c:pt>
                <c:pt idx="74">
                  <c:v>2.357801E6</c:v>
                </c:pt>
                <c:pt idx="75">
                  <c:v>2.039236E6</c:v>
                </c:pt>
                <c:pt idx="76">
                  <c:v>1.847158E6</c:v>
                </c:pt>
                <c:pt idx="77">
                  <c:v>1.729114E6</c:v>
                </c:pt>
                <c:pt idx="78">
                  <c:v>1.60724E6</c:v>
                </c:pt>
                <c:pt idx="79">
                  <c:v>1.518513E6</c:v>
                </c:pt>
                <c:pt idx="80">
                  <c:v>1.378494E6</c:v>
                </c:pt>
                <c:pt idx="81">
                  <c:v>1.293831E6</c:v>
                </c:pt>
                <c:pt idx="82">
                  <c:v>1.21664E6</c:v>
                </c:pt>
                <c:pt idx="83">
                  <c:v>1.06811E6</c:v>
                </c:pt>
                <c:pt idx="84">
                  <c:v>1.008215E6</c:v>
                </c:pt>
                <c:pt idx="85">
                  <c:v>934557.0</c:v>
                </c:pt>
                <c:pt idx="86">
                  <c:v>861086.0</c:v>
                </c:pt>
                <c:pt idx="87">
                  <c:v>795912.0</c:v>
                </c:pt>
                <c:pt idx="88">
                  <c:v>688419.0</c:v>
                </c:pt>
                <c:pt idx="89">
                  <c:v>615811.0</c:v>
                </c:pt>
                <c:pt idx="90">
                  <c:v>534502.0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C-1E43-A3AA-5DADDB531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4294136"/>
        <c:axId val="2074361464"/>
      </c:barChart>
      <c:catAx>
        <c:axId val="2074294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sz="900" i="1" baseline="0"/>
            </a:pPr>
            <a:endParaRPr lang="en-US"/>
          </a:p>
        </c:txPr>
        <c:crossAx val="2074361464"/>
        <c:crosses val="autoZero"/>
        <c:auto val="1"/>
        <c:lblAlgn val="ctr"/>
        <c:lblOffset val="100"/>
        <c:tickLblSkip val="10"/>
        <c:noMultiLvlLbl val="0"/>
      </c:catAx>
      <c:valAx>
        <c:axId val="2074361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74294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19665065278"/>
          <c:y val="0.0491071428571429"/>
          <c:w val="0.800032979165436"/>
          <c:h val="0.804735779440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BEC9D0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Under 19</c:v>
                </c:pt>
                <c:pt idx="1">
                  <c:v>19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"$"##0.0,"K"</c:formatCode>
                <c:ptCount val="6"/>
                <c:pt idx="0">
                  <c:v>1990.0</c:v>
                </c:pt>
                <c:pt idx="1">
                  <c:v>3360.0</c:v>
                </c:pt>
                <c:pt idx="2">
                  <c:v>4889.0</c:v>
                </c:pt>
                <c:pt idx="3">
                  <c:v>5775.0</c:v>
                </c:pt>
                <c:pt idx="4">
                  <c:v>8343.0</c:v>
                </c:pt>
                <c:pt idx="5">
                  <c:v>11694.0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8D-48E5-9C70-9916E9D0CF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61768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Under 19</c:v>
                </c:pt>
                <c:pt idx="1">
                  <c:v>19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"$"##0.0,"K"</c:formatCode>
                <c:ptCount val="6"/>
                <c:pt idx="0">
                  <c:v>2232.0</c:v>
                </c:pt>
                <c:pt idx="1">
                  <c:v>1746.0</c:v>
                </c:pt>
                <c:pt idx="2">
                  <c:v>2832.0</c:v>
                </c:pt>
                <c:pt idx="3">
                  <c:v>4326.0</c:v>
                </c:pt>
                <c:pt idx="4">
                  <c:v>7147.0</c:v>
                </c:pt>
                <c:pt idx="5">
                  <c:v>10853.0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8D-48E5-9C70-9916E9D0C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4763960"/>
        <c:axId val="2054243784"/>
      </c:barChart>
      <c:catAx>
        <c:axId val="2074763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54243784"/>
        <c:crosses val="autoZero"/>
        <c:auto val="1"/>
        <c:lblAlgn val="ctr"/>
        <c:lblOffset val="100"/>
        <c:noMultiLvlLbl val="0"/>
      </c:catAx>
      <c:valAx>
        <c:axId val="2054243784"/>
        <c:scaling>
          <c:orientation val="minMax"/>
        </c:scaling>
        <c:delete val="1"/>
        <c:axPos val="b"/>
        <c:numFmt formatCode="&quot;$&quot;##0.0,&quot;K&quot;" sourceLinked="1"/>
        <c:majorTickMark val="none"/>
        <c:minorTickMark val="none"/>
        <c:tickLblPos val="nextTo"/>
        <c:crossAx val="2074763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27380952380952"/>
          <c:y val="0.0344500954013739"/>
          <c:w val="0.887074521267995"/>
          <c:h val="0.8371748908960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5YR Growth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F0A2C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BC-4BDA-A85F-FFF4AA0A419D}"/>
              </c:ext>
            </c:extLst>
          </c:dPt>
          <c:dPt>
            <c:idx val="1"/>
            <c:invertIfNegative val="0"/>
            <c:bubble3D val="0"/>
            <c:spPr>
              <a:solidFill>
                <a:srgbClr val="CF0A2C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BC-4BDA-A85F-FFF4AA0A419D}"/>
              </c:ext>
            </c:extLst>
          </c:dPt>
          <c:dPt>
            <c:idx val="2"/>
            <c:invertIfNegative val="0"/>
            <c:bubble3D val="0"/>
            <c:spPr>
              <a:solidFill>
                <a:srgbClr val="CF0A2C"/>
              </a:solidFill>
              <a:ln w="9525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BC-4BDA-A85F-FFF4AA0A419D}"/>
              </c:ext>
            </c:extLst>
          </c:dPt>
          <c:dPt>
            <c:idx val="3"/>
            <c:invertIfNegative val="0"/>
            <c:bubble3D val="0"/>
            <c:spPr>
              <a:ln w="9525">
                <a:solidFill>
                  <a:schemeClr val="bg1"/>
                </a:solidFill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BC-4BDA-A85F-FFF4AA0A419D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Gynecological Surgery</c:v>
                </c:pt>
                <c:pt idx="1">
                  <c:v>Gynecologic Oncology</c:v>
                </c:pt>
                <c:pt idx="2">
                  <c:v>Obstetrics</c:v>
                </c:pt>
                <c:pt idx="3">
                  <c:v>Urogynecology</c:v>
                </c:pt>
                <c:pt idx="4">
                  <c:v>General Gynecology</c:v>
                </c:pt>
                <c:pt idx="5">
                  <c:v>Maternal Fetal Medicine</c:v>
                </c:pt>
                <c:pt idx="6">
                  <c:v>Breast Health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-0.0907569710769331</c:v>
                </c:pt>
                <c:pt idx="1">
                  <c:v>-0.0649130289522158</c:v>
                </c:pt>
                <c:pt idx="2">
                  <c:v>0.0</c:v>
                </c:pt>
                <c:pt idx="3">
                  <c:v>0.0166989394243841</c:v>
                </c:pt>
                <c:pt idx="4">
                  <c:v>0.0174369028806638</c:v>
                </c:pt>
                <c:pt idx="5">
                  <c:v>0.0711444112263398</c:v>
                </c:pt>
                <c:pt idx="6">
                  <c:v>0.118075622037815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BC-4BDA-A85F-FFF4AA0A41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76060488"/>
        <c:axId val="2076096584"/>
      </c:barChart>
      <c:catAx>
        <c:axId val="2076060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6096584"/>
        <c:crosses val="autoZero"/>
        <c:auto val="1"/>
        <c:lblAlgn val="ctr"/>
        <c:lblOffset val="100"/>
        <c:noMultiLvlLbl val="0"/>
      </c:catAx>
      <c:valAx>
        <c:axId val="20760965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6060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826130138234"/>
          <c:y val="0.0344500954013739"/>
          <c:w val="0.708173936895352"/>
          <c:h val="0.939701782324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5YR Growth</c:v>
                </c:pt>
              </c:strCache>
            </c:strRef>
          </c:tx>
          <c:spPr>
            <a:ln w="9525"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spPr>
              <a:ln w="9525">
                <a:solidFill>
                  <a:schemeClr val="bg1"/>
                </a:solidFill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48-4C0F-BE90-93DA62ABD410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General Gynecology</c:v>
                </c:pt>
                <c:pt idx="1">
                  <c:v>Osteoporosis</c:v>
                </c:pt>
                <c:pt idx="2">
                  <c:v>Breast Health</c:v>
                </c:pt>
                <c:pt idx="3">
                  <c:v>Gynecological Surgery</c:v>
                </c:pt>
                <c:pt idx="4">
                  <c:v>Women's Heart</c:v>
                </c:pt>
                <c:pt idx="5">
                  <c:v>Obstetrics</c:v>
                </c:pt>
                <c:pt idx="6">
                  <c:v>Women's GI</c:v>
                </c:pt>
                <c:pt idx="7">
                  <c:v>REI</c:v>
                </c:pt>
                <c:pt idx="8">
                  <c:v>MFM</c:v>
                </c:pt>
                <c:pt idx="9">
                  <c:v>Urogynecology</c:v>
                </c:pt>
                <c:pt idx="10">
                  <c:v>Gynecologic Oncology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0.0118346500803904</c:v>
                </c:pt>
                <c:pt idx="1">
                  <c:v>0.0167321033461834</c:v>
                </c:pt>
                <c:pt idx="2">
                  <c:v>0.0532417166772685</c:v>
                </c:pt>
                <c:pt idx="3">
                  <c:v>0.0940727617795544</c:v>
                </c:pt>
                <c:pt idx="4">
                  <c:v>0.0972170417882123</c:v>
                </c:pt>
                <c:pt idx="5">
                  <c:v>0.106909104692847</c:v>
                </c:pt>
                <c:pt idx="6">
                  <c:v>0.123600132532659</c:v>
                </c:pt>
                <c:pt idx="7">
                  <c:v>0.141094358774321</c:v>
                </c:pt>
                <c:pt idx="8">
                  <c:v>0.145464119551149</c:v>
                </c:pt>
                <c:pt idx="9">
                  <c:v>0.276710196215423</c:v>
                </c:pt>
                <c:pt idx="10">
                  <c:v>0.486943374094976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48-4C0F-BE90-93DA62ABD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76523288"/>
        <c:axId val="2076533080"/>
      </c:barChart>
      <c:catAx>
        <c:axId val="20765232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6533080"/>
        <c:crosses val="autoZero"/>
        <c:auto val="1"/>
        <c:lblAlgn val="ctr"/>
        <c:lblOffset val="100"/>
        <c:noMultiLvlLbl val="0"/>
      </c:catAx>
      <c:valAx>
        <c:axId val="2076533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76523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674356019761"/>
          <c:y val="0.165513687775476"/>
          <c:w val="0.480413049951818"/>
          <c:h val="0.814894988946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BEC9D0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B82-41E3-9425-DE785F519F7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B82-41E3-9425-DE785F519F7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B82-41E3-9425-DE785F519F78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48D00F31-9BF9-486A-8347-3CAB1ADDEFD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B82-41E3-9425-DE785F519F7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$1.0K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82-41E3-9425-DE785F519F7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$1.1K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82-41E3-9425-DE785F519F7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$1.2K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2-41E3-9425-DE785F519F7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$1.4K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82-41E3-9425-DE785F519F7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$1.6K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82-41E3-9425-DE785F519F78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$2.0K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82-41E3-9425-DE785F519F7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$1.2K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82-41E3-9425-DE785F519F78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Urodynamics</c:v>
                </c:pt>
                <c:pt idx="1">
                  <c:v>Gynecological Exams</c:v>
                </c:pt>
                <c:pt idx="2">
                  <c:v>In Vitro Fertilization</c:v>
                </c:pt>
                <c:pt idx="3">
                  <c:v>Medical Cardiology</c:v>
                </c:pt>
                <c:pt idx="4">
                  <c:v>Biopsy - Gynecology</c:v>
                </c:pt>
                <c:pt idx="5">
                  <c:v>General Gynecology Procedures</c:v>
                </c:pt>
                <c:pt idx="6">
                  <c:v>Reproductive Health Procedures</c:v>
                </c:pt>
                <c:pt idx="7">
                  <c:v>Breast Procedures</c:v>
                </c:pt>
                <c:pt idx="8">
                  <c:v>Urolithiasis</c:v>
                </c:pt>
                <c:pt idx="9">
                  <c:v>Uterine Fibroid Procedures</c:v>
                </c:pt>
                <c:pt idx="10">
                  <c:v>Hysterectomy</c:v>
                </c:pt>
              </c:strCache>
            </c:str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60.52597</c:v>
                </c:pt>
                <c:pt idx="1">
                  <c:v>86.80804999999998</c:v>
                </c:pt>
                <c:pt idx="2">
                  <c:v>115.260503</c:v>
                </c:pt>
                <c:pt idx="3">
                  <c:v>209.51457</c:v>
                </c:pt>
                <c:pt idx="4">
                  <c:v>489.4011149999999</c:v>
                </c:pt>
                <c:pt idx="5">
                  <c:v>1045.7596</c:v>
                </c:pt>
                <c:pt idx="6">
                  <c:v>1131.42195</c:v>
                </c:pt>
                <c:pt idx="7">
                  <c:v>1243.01755</c:v>
                </c:pt>
                <c:pt idx="8">
                  <c:v>1370.6263</c:v>
                </c:pt>
                <c:pt idx="9">
                  <c:v>1622.7627</c:v>
                </c:pt>
                <c:pt idx="10">
                  <c:v>2009.32385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82-41E3-9425-DE785F519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6653432"/>
        <c:axId val="2076656712"/>
      </c:barChart>
      <c:catAx>
        <c:axId val="2076653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sz="800" i="1"/>
            </a:pPr>
            <a:endParaRPr lang="en-US"/>
          </a:p>
        </c:txPr>
        <c:crossAx val="2076656712"/>
        <c:crosses val="autoZero"/>
        <c:auto val="1"/>
        <c:lblAlgn val="ctr"/>
        <c:lblOffset val="100"/>
        <c:noMultiLvlLbl val="0"/>
      </c:catAx>
      <c:valAx>
        <c:axId val="2076656712"/>
        <c:scaling>
          <c:orientation val="minMax"/>
          <c:max val="3000.0"/>
        </c:scaling>
        <c:delete val="1"/>
        <c:axPos val="b"/>
        <c:numFmt formatCode="&quot;$&quot;#,##0" sourceLinked="1"/>
        <c:majorTickMark val="out"/>
        <c:minorTickMark val="none"/>
        <c:tickLblPos val="nextTo"/>
        <c:crossAx val="2076653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457198107656"/>
          <c:y val="0.165513687775476"/>
          <c:w val="0.706542801892344"/>
          <c:h val="0.814894988946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BEC9D0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0FD-4BE6-9857-80381E9E7C98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48D00F31-9BF9-486A-8347-3CAB1ADDEFD9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0FD-4BE6-9857-80381E9E7C98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Medical Cardiology</c:v>
                </c:pt>
                <c:pt idx="1">
                  <c:v>Medical Gynecology</c:v>
                </c:pt>
                <c:pt idx="2">
                  <c:v>General Surgical Gynecology</c:v>
                </c:pt>
                <c:pt idx="3">
                  <c:v>Breast Procedures</c:v>
                </c:pt>
                <c:pt idx="4">
                  <c:v>Urinary System</c:v>
                </c:pt>
                <c:pt idx="5">
                  <c:v>Gynecologic Surgical Oncology</c:v>
                </c:pt>
              </c:strCache>
            </c:strRef>
          </c:cat>
          <c:val>
            <c:numRef>
              <c:f>Sheet1!$B$2:$B$7</c:f>
              <c:numCache>
                <c:formatCode>"$"##0.0,"K"</c:formatCode>
                <c:ptCount val="6"/>
                <c:pt idx="0">
                  <c:v>3389.982193902867</c:v>
                </c:pt>
                <c:pt idx="1">
                  <c:v>3487.9324</c:v>
                </c:pt>
                <c:pt idx="2">
                  <c:v>3748.9717</c:v>
                </c:pt>
                <c:pt idx="3">
                  <c:v>4624.949</c:v>
                </c:pt>
                <c:pt idx="4">
                  <c:v>4735.418010984848</c:v>
                </c:pt>
                <c:pt idx="5">
                  <c:v>5105.9393525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FD-4BE6-9857-80381E9E7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76697032"/>
        <c:axId val="2076700296"/>
      </c:barChart>
      <c:catAx>
        <c:axId val="2076697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sz="800" i="1"/>
            </a:pPr>
            <a:endParaRPr lang="en-US"/>
          </a:p>
        </c:txPr>
        <c:crossAx val="2076700296"/>
        <c:crosses val="autoZero"/>
        <c:auto val="1"/>
        <c:lblAlgn val="ctr"/>
        <c:lblOffset val="100"/>
        <c:noMultiLvlLbl val="0"/>
      </c:catAx>
      <c:valAx>
        <c:axId val="2076700296"/>
        <c:scaling>
          <c:orientation val="minMax"/>
          <c:max val="8000.0"/>
        </c:scaling>
        <c:delete val="1"/>
        <c:axPos val="b"/>
        <c:numFmt formatCode="&quot;$&quot;##0.0,&quot;K&quot;" sourceLinked="1"/>
        <c:majorTickMark val="out"/>
        <c:minorTickMark val="none"/>
        <c:tickLblPos val="nextTo"/>
        <c:crossAx val="2076697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327380952380952"/>
          <c:y val="0.0652306296447233"/>
          <c:w val="0.93452380952381"/>
          <c:h val="0.600829173954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Alabama (Lowest)</c:v>
                </c:pt>
              </c:strCache>
            </c:strRef>
          </c:tx>
          <c:spPr>
            <a:ln w="9525">
              <a:solidFill>
                <a:srgbClr val="FFFFFF"/>
              </a:solidFill>
              <a:miter lim="800000"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Cesarean Childbirth</c:v>
                </c:pt>
                <c:pt idx="1">
                  <c:v>Vaginal Childbirth</c:v>
                </c:pt>
              </c:strCache>
            </c:strRef>
          </c:cat>
          <c:val>
            <c:numRef>
              <c:f>Sheet1!$B$2:$B$3</c:f>
              <c:numCache>
                <c:formatCode>"$"#,"K"</c:formatCode>
                <c:ptCount val="2"/>
                <c:pt idx="0">
                  <c:v>7730.0</c:v>
                </c:pt>
                <c:pt idx="1">
                  <c:v>5017.0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3F-451A-909B-DFCFAA7993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Alaska (Highest)</c:v>
                </c:pt>
              </c:strCache>
            </c:strRef>
          </c:tx>
          <c:spPr>
            <a:solidFill>
              <a:srgbClr val="617685"/>
            </a:solidFill>
            <a:ln w="9525">
              <a:solidFill>
                <a:schemeClr val="bg1"/>
              </a:solidFill>
              <a:miter lim="800000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17685"/>
              </a:solidFill>
              <a:ln w="9525">
                <a:solidFill>
                  <a:srgbClr val="FFFFFF"/>
                </a:solidFill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3F-451A-909B-DFCFAA799325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Cesarean Childbirth</c:v>
                </c:pt>
                <c:pt idx="1">
                  <c:v>Vaginal Childbirth</c:v>
                </c:pt>
              </c:strCache>
            </c:strRef>
          </c:cat>
          <c:val>
            <c:numRef>
              <c:f>Sheet1!$C$2:$C$3</c:f>
              <c:numCache>
                <c:formatCode>"$"#,"K"</c:formatCode>
                <c:ptCount val="2"/>
                <c:pt idx="0">
                  <c:v>14528.0</c:v>
                </c:pt>
                <c:pt idx="1">
                  <c:v>10413.0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3F-451A-909B-DFCFAA7993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 (National)</c:v>
                </c:pt>
              </c:strCache>
            </c:strRef>
          </c:tx>
          <c:spPr>
            <a:solidFill>
              <a:srgbClr val="899BA9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3F-451A-909B-DFCFAA799325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3F-451A-909B-DFCFAA799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Cesarean Childbirth</c:v>
                </c:pt>
                <c:pt idx="1">
                  <c:v>Vaginal Childbirth</c:v>
                </c:pt>
              </c:strCache>
            </c:strRef>
          </c:cat>
          <c:val>
            <c:numRef>
              <c:f>Sheet1!$D$2:$D$3</c:f>
              <c:numCache>
                <c:formatCode>"$"#,"K"</c:formatCode>
                <c:ptCount val="2"/>
                <c:pt idx="0">
                  <c:v>9247.0</c:v>
                </c:pt>
                <c:pt idx="1">
                  <c:v>6388.0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3F-451A-909B-DFCFAA799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2076782280"/>
        <c:axId val="2076785528"/>
      </c:barChart>
      <c:catAx>
        <c:axId val="2076782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accent4"/>
            </a:solidFill>
            <a:miter lim="800000"/>
          </a:ln>
        </c:spPr>
        <c:txPr>
          <a:bodyPr/>
          <a:lstStyle/>
          <a:p>
            <a:pPr>
              <a:defRPr i="1"/>
            </a:pPr>
            <a:endParaRPr lang="en-US"/>
          </a:p>
        </c:txPr>
        <c:crossAx val="2076785528"/>
        <c:crosses val="autoZero"/>
        <c:auto val="1"/>
        <c:lblAlgn val="ctr"/>
        <c:lblOffset val="100"/>
        <c:noMultiLvlLbl val="0"/>
      </c:catAx>
      <c:valAx>
        <c:axId val="2076785528"/>
        <c:scaling>
          <c:orientation val="minMax"/>
        </c:scaling>
        <c:delete val="1"/>
        <c:axPos val="l"/>
        <c:numFmt formatCode="&quot;$&quot;#,&quot;K&quot;" sourceLinked="1"/>
        <c:majorTickMark val="none"/>
        <c:minorTickMark val="none"/>
        <c:tickLblPos val="nextTo"/>
        <c:crossAx val="2076782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6438709303838"/>
          <c:y val="0.839148130949793"/>
          <c:w val="0.687128105230256"/>
          <c:h val="0.153441117362278"/>
        </c:manualLayout>
      </c:layout>
      <c:overlay val="0"/>
      <c:spPr>
        <a:noFill/>
        <a:ln w="9525">
          <a:solidFill>
            <a:schemeClr val="accent4"/>
          </a:solidFill>
          <a:miter lim="800000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21EDC23-8BF2-4425-A503-585A14775548}" type="datetimeFigureOut">
              <a:rPr lang="en-US" smtClean="0"/>
              <a:t>1/6/20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2D5FF68-B5E3-4F58-B797-63F4B8D39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1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4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9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8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9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8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7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96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AC0F82E1-92C9-4712-9114-868EABEDE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9BF43D40-30F8-45BB-95BE-7F06F8383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5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288" y="242888"/>
            <a:ext cx="6464300" cy="4848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9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AB8A1-D484-41CA-A27A-D608E71FFB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0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0097E-349C-4466-BA41-79366FE69D3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9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11E9F-9300-4E01-953E-2A96258B0F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9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PT_Onscreen_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9144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 bwMode="gray">
          <a:xfrm>
            <a:off x="0" y="951924"/>
            <a:ext cx="914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58107" y="454148"/>
            <a:ext cx="8227786" cy="395713"/>
          </a:xfrm>
        </p:spPr>
        <p:txBody>
          <a:bodyPr/>
          <a:lstStyle/>
          <a:p>
            <a:r>
              <a:rPr lang="en-US" dirty="0"/>
              <a:t>Slide Title – Arial 18pt Bold, Use Title Case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8107" y="1026223"/>
            <a:ext cx="8229600" cy="30777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163289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326578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3pPr>
            <a:lvl4pPr marL="489867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4pPr>
            <a:lvl5pPr marL="653156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Slide Subtitle – Arial 14pt Regular, Use Title Case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58107" y="65639"/>
            <a:ext cx="4180114" cy="1978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86">
                <a:solidFill>
                  <a:schemeClr val="bg1"/>
                </a:solidFill>
              </a:defRPr>
            </a:lvl1pPr>
            <a:lvl2pPr marL="163289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2pPr>
            <a:lvl3pPr marL="326578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3pPr>
            <a:lvl4pPr marL="489867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4pPr>
            <a:lvl5pPr marL="653156" indent="0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Top Kicker – Arial 9pt Regular, Use Title 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7147151" y="6488669"/>
            <a:ext cx="1996849" cy="369331"/>
          </a:xfrm>
        </p:spPr>
        <p:txBody>
          <a:bodyPr rIns="45720" bIns="27432" anchor="b" anchorCtr="0"/>
          <a:lstStyle>
            <a:lvl1pPr marL="0" indent="0">
              <a:spcBef>
                <a:spcPts val="0"/>
              </a:spcBef>
              <a:buNone/>
              <a:defRPr sz="714" baseline="0"/>
            </a:lvl1pPr>
            <a:lvl2pPr marL="163289" indent="0">
              <a:spcBef>
                <a:spcPts val="0"/>
              </a:spcBef>
              <a:buNone/>
              <a:defRPr sz="714"/>
            </a:lvl2pPr>
            <a:lvl3pPr marL="326578" indent="0">
              <a:spcBef>
                <a:spcPts val="0"/>
              </a:spcBef>
              <a:buNone/>
              <a:defRPr sz="714"/>
            </a:lvl3pPr>
            <a:lvl4pPr marL="489867" indent="0">
              <a:spcBef>
                <a:spcPts val="0"/>
              </a:spcBef>
              <a:buNone/>
              <a:defRPr sz="714"/>
            </a:lvl4pPr>
            <a:lvl5pPr marL="653156" indent="0">
              <a:spcBef>
                <a:spcPts val="0"/>
              </a:spcBef>
              <a:buNone/>
              <a:defRPr sz="714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6271604"/>
            <a:ext cx="2495006" cy="329760"/>
          </a:xfrm>
        </p:spPr>
        <p:txBody>
          <a:bodyPr lIns="45720" rIns="0" bIns="0" anchor="b" anchorCtr="0"/>
          <a:lstStyle>
            <a:lvl1pPr marL="130631" indent="-130631">
              <a:spcBef>
                <a:spcPts val="143"/>
              </a:spcBef>
              <a:buFont typeface="+mj-lt"/>
              <a:buAutoNum type="arabicParenR"/>
              <a:defRPr sz="714"/>
            </a:lvl1pPr>
            <a:lvl2pPr marL="163289" indent="0">
              <a:spcBef>
                <a:spcPts val="0"/>
              </a:spcBef>
              <a:buNone/>
              <a:defRPr sz="714"/>
            </a:lvl2pPr>
            <a:lvl3pPr marL="326578" indent="0">
              <a:spcBef>
                <a:spcPts val="0"/>
              </a:spcBef>
              <a:buNone/>
              <a:defRPr sz="714"/>
            </a:lvl3pPr>
            <a:lvl4pPr marL="489867" indent="0">
              <a:spcBef>
                <a:spcPts val="0"/>
              </a:spcBef>
              <a:buNone/>
              <a:defRPr sz="714"/>
            </a:lvl4pPr>
            <a:lvl5pPr marL="653156" indent="0">
              <a:spcBef>
                <a:spcPts val="0"/>
              </a:spcBef>
              <a:buNone/>
              <a:defRPr sz="714"/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 bwMode="gray">
          <a:xfrm>
            <a:off x="8695660" y="1"/>
            <a:ext cx="448341" cy="263223"/>
          </a:xfrm>
          <a:prstGeom prst="rect">
            <a:avLst/>
          </a:prstGeom>
        </p:spPr>
        <p:txBody>
          <a:bodyPr vert="horz" lIns="65314" tIns="65314" rIns="65314" bIns="65314" rtlCol="0" anchor="t" anchorCtr="0"/>
          <a:lstStyle>
            <a:defPPr>
              <a:defRPr lang="en-US"/>
            </a:defPPr>
            <a:lvl1pPr marL="0" algn="r" defTabSz="64008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2004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028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algn="l" defTabSz="64008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095604-8455-4BAB-96FE-C18C970BAFF4}" type="slidenum">
              <a:rPr lang="en-US" sz="1143" smtClean="0"/>
              <a:pPr/>
              <a:t>‹#›</a:t>
            </a:fld>
            <a:endParaRPr lang="en-US" sz="1143" dirty="0"/>
          </a:p>
        </p:txBody>
      </p:sp>
    </p:spTree>
    <p:extLst>
      <p:ext uri="{BB962C8B-B14F-4D97-AF65-F5344CB8AC3E}">
        <p14:creationId xmlns:p14="http://schemas.microsoft.com/office/powerpoint/2010/main" val="12020841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10995-075E-4133-BB46-ECE3CFA9D5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F5149-CA0D-4E05-8894-8F7E68E377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712A1-4AC3-4C35-BD6A-95837FBDB1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2BECE-86A6-4B1E-94A8-C55B2C87A0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56A46-3AFB-4F42-94F4-302AA72861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9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48F44-DB6D-4E52-9113-3BD30BCD13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09589-09AD-4193-849D-A6D2162445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AD7B0-2F05-4A2E-9B2D-7DAE05145A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A42F67-1CBA-470A-994D-B8235475266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6097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ickilucas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5964" TargetMode="External"/><Relationship Id="rId4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http://en.wikipedia.org/wiki/File:Spain.Catalonia.Hospitalet.Hospital.de.Bellvitge.1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ickilucas.com/" TargetMode="External"/><Relationship Id="rId3" Type="http://schemas.openxmlformats.org/officeDocument/2006/relationships/hyperlink" Target="mailto:vicki.a.lucas@comcast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0542E0F-2042-454E-908F-2FFE7E03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924800" cy="4724400"/>
          </a:xfrm>
        </p:spPr>
        <p:txBody>
          <a:bodyPr/>
          <a:lstStyle/>
          <a:p>
            <a:r>
              <a:rPr lang="en-US" altLang="en-US" sz="2800" b="1" dirty="0"/>
              <a:t>Future Trends in the Business of Women’s Health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>Vicki A. Lucas, Ph.D., WHNP</a:t>
            </a:r>
            <a:br>
              <a:rPr lang="en-US" altLang="en-US" sz="2400" b="1" dirty="0"/>
            </a:br>
            <a:r>
              <a:rPr lang="en-US" altLang="en-US" sz="2400" b="1" dirty="0"/>
              <a:t>President and CEO</a:t>
            </a:r>
            <a:br>
              <a:rPr lang="en-US" altLang="en-US" sz="2400" b="1" dirty="0"/>
            </a:br>
            <a:r>
              <a:rPr lang="en-US" altLang="en-US" sz="2400" b="1" dirty="0"/>
              <a:t>Vicki Lucas, LLC</a:t>
            </a:r>
            <a:br>
              <a:rPr lang="en-US" altLang="en-US" sz="2400" b="1" dirty="0"/>
            </a:br>
            <a:r>
              <a:rPr lang="en-US" altLang="en-US" sz="2400" b="1" dirty="0"/>
              <a:t>Women’s Health Business Consultants</a:t>
            </a:r>
            <a:br>
              <a:rPr lang="en-US" altLang="en-US" sz="2400" b="1" dirty="0"/>
            </a:br>
            <a:r>
              <a:rPr lang="en-US" altLang="en-US" sz="2400" b="1" dirty="0">
                <a:hlinkClick r:id="rId2"/>
              </a:rPr>
              <a:t>www.vickilucas.com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400" b="1" dirty="0"/>
              <a:t>January 10, 2020</a:t>
            </a:r>
            <a:br>
              <a:rPr lang="en-US" altLang="en-US" sz="2400" b="1" dirty="0"/>
            </a:br>
            <a:r>
              <a:rPr lang="en-US" altLang="en-US" sz="2400" b="1" dirty="0"/>
              <a:t>1:30 PM – 2:15 PM</a:t>
            </a:r>
            <a:br>
              <a:rPr lang="en-US" altLang="en-US" sz="2400" b="1" dirty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/>
              <a:t>Minneapolis, Minnesota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8A1-D484-41CA-A27A-D608E71FFB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8" y="454148"/>
            <a:ext cx="8556130" cy="395713"/>
          </a:xfrm>
        </p:spPr>
        <p:txBody>
          <a:bodyPr/>
          <a:lstStyle/>
          <a:p>
            <a:r>
              <a:rPr lang="en-US" sz="2800" dirty="0"/>
              <a:t>All Outpatient Women’s Services Poised for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6" y="1026223"/>
            <a:ext cx="8556131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 Population Ages, Midlife Demand Rising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3324497" y="5721857"/>
            <a:ext cx="2495006" cy="109920"/>
          </a:xfrm>
        </p:spPr>
        <p:txBody>
          <a:bodyPr/>
          <a:lstStyle/>
          <a:p>
            <a:r>
              <a:rPr lang="en-US" dirty="0"/>
              <a:t>n-values represent 2017 estimated national volumes.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7572950"/>
              </p:ext>
            </p:extLst>
          </p:nvPr>
        </p:nvGraphicFramePr>
        <p:xfrm>
          <a:off x="1219200" y="1619950"/>
          <a:ext cx="7124719" cy="409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gray">
          <a:xfrm>
            <a:off x="947445" y="1461405"/>
            <a:ext cx="5986755" cy="317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714"/>
              </a:spcBef>
            </a:pPr>
            <a:r>
              <a:rPr lang="en-US" sz="1571" b="1" dirty="0"/>
              <a:t>National Women’s Outpatient Growth Projections </a:t>
            </a:r>
            <a:r>
              <a:rPr lang="en-US" sz="1429" i="1" dirty="0"/>
              <a:t>2017-2022</a:t>
            </a:r>
            <a:r>
              <a:rPr lang="en-US" sz="1429" b="1" baseline="30000" dirty="0"/>
              <a:t>1</a:t>
            </a:r>
            <a:endParaRPr lang="en-US" sz="1429" b="1" dirty="0"/>
          </a:p>
        </p:txBody>
      </p:sp>
      <p:sp>
        <p:nvSpPr>
          <p:cNvPr id="9" name="TextBox 8"/>
          <p:cNvSpPr txBox="1"/>
          <p:nvPr/>
        </p:nvSpPr>
        <p:spPr bwMode="gray">
          <a:xfrm>
            <a:off x="2634496" y="5531612"/>
            <a:ext cx="517527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n=7.9M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2550982" y="5179499"/>
            <a:ext cx="601041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n=7.9M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2510364" y="4827375"/>
            <a:ext cx="641659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n=37.2M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2424773" y="4475261"/>
            <a:ext cx="727250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n=1.6M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2495684" y="4112053"/>
            <a:ext cx="656339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n=39.8M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2488296" y="3771025"/>
            <a:ext cx="663726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n=22.8M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2629508" y="3418906"/>
            <a:ext cx="522514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n=9.1M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2424773" y="2010431"/>
            <a:ext cx="727250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n=2.9K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2454064" y="3066787"/>
            <a:ext cx="697959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n=1.5M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2629508" y="2714669"/>
            <a:ext cx="522514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n=3.2M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2454064" y="2362550"/>
            <a:ext cx="697959" cy="17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714"/>
              </a:spcBef>
            </a:pPr>
            <a:r>
              <a:rPr lang="en-US" sz="1143" dirty="0"/>
              <a:t>n=2.2M</a:t>
            </a:r>
          </a:p>
        </p:txBody>
      </p:sp>
      <p:cxnSp>
        <p:nvCxnSpPr>
          <p:cNvPr id="25" name="Straight Arrow Connector 24"/>
          <p:cNvCxnSpPr/>
          <p:nvPr/>
        </p:nvCxnSpPr>
        <p:spPr bwMode="gray">
          <a:xfrm flipV="1">
            <a:off x="8352986" y="1691478"/>
            <a:ext cx="0" cy="39188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 bwMode="gray">
          <a:xfrm>
            <a:off x="8441448" y="1691478"/>
            <a:ext cx="830791" cy="439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29" i="1" dirty="0"/>
              <a:t>Higher Growth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="" xmlns:a16="http://schemas.microsoft.com/office/drawing/2014/main" id="{5B838D2B-7F9A-47A6-96A8-58D28002CFDE}"/>
              </a:ext>
            </a:extLst>
          </p:cNvPr>
          <p:cNvSpPr txBox="1">
            <a:spLocks/>
          </p:cNvSpPr>
          <p:nvPr/>
        </p:nvSpPr>
        <p:spPr>
          <a:xfrm>
            <a:off x="8229600" y="6245225"/>
            <a:ext cx="457199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673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838114423"/>
              </p:ext>
            </p:extLst>
          </p:nvPr>
        </p:nvGraphicFramePr>
        <p:xfrm>
          <a:off x="4807362" y="1525854"/>
          <a:ext cx="3861864" cy="373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872507" cy="395713"/>
          </a:xfrm>
        </p:spPr>
        <p:txBody>
          <a:bodyPr/>
          <a:lstStyle/>
          <a:p>
            <a:r>
              <a:rPr lang="en-US" sz="2800" dirty="0"/>
              <a:t>Gynecology Services Show Solid Margins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7" y="1026223"/>
            <a:ext cx="8784480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Hysterectomy and Uterine Fibroid Attractive Outpatient Procedures</a:t>
            </a:r>
          </a:p>
        </p:txBody>
      </p: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614288738"/>
              </p:ext>
            </p:extLst>
          </p:nvPr>
        </p:nvGraphicFramePr>
        <p:xfrm>
          <a:off x="628944" y="1525854"/>
          <a:ext cx="3565947" cy="373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 bwMode="gray">
          <a:xfrm>
            <a:off x="458107" y="1430221"/>
            <a:ext cx="3861864" cy="772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71" b="1" dirty="0"/>
              <a:t>Average Inpatient Contribution Margin by Women’s Sub-Service Line</a:t>
            </a:r>
            <a:r>
              <a:rPr lang="en-US" sz="1571" b="1" baseline="30000" dirty="0"/>
              <a:t>1</a:t>
            </a:r>
            <a:endParaRPr lang="en-US" sz="1571" b="1" dirty="0"/>
          </a:p>
          <a:p>
            <a:pPr>
              <a:lnSpc>
                <a:spcPct val="150000"/>
              </a:lnSpc>
            </a:pPr>
            <a:r>
              <a:rPr lang="en-US" sz="1429" i="1" dirty="0"/>
              <a:t>Medicare, National, 2017 Q3 – 2018 Q2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4794612" y="1430221"/>
            <a:ext cx="3861864" cy="772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71" b="1" dirty="0"/>
              <a:t>Average Outpatient Contribution Margin by Women’s Sub-Service Line</a:t>
            </a:r>
            <a:r>
              <a:rPr lang="en-US" sz="1571" b="1" baseline="30000" dirty="0"/>
              <a:t>2</a:t>
            </a:r>
            <a:endParaRPr lang="en-US" sz="1571" b="1" dirty="0"/>
          </a:p>
          <a:p>
            <a:pPr>
              <a:lnSpc>
                <a:spcPct val="150000"/>
              </a:lnSpc>
            </a:pPr>
            <a:r>
              <a:rPr lang="en-US" sz="1429" i="1" dirty="0"/>
              <a:t>Medicare, National, 2017 Q3 – 2018 Q2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3110339" y="5343389"/>
            <a:ext cx="4182141" cy="508899"/>
          </a:xfrm>
        </p:spPr>
        <p:txBody>
          <a:bodyPr/>
          <a:lstStyle/>
          <a:p>
            <a:r>
              <a:rPr lang="en-US" dirty="0"/>
              <a:t>All sub-service line fall under the gynecology service line aside from urinary system under urology, breast procedures under general surgery, and medical cardiology </a:t>
            </a:r>
          </a:p>
          <a:p>
            <a:r>
              <a:rPr lang="en-US" dirty="0"/>
              <a:t>All sub-service lines fall under the gynecology service line aside from urolithiasis and </a:t>
            </a:r>
            <a:r>
              <a:rPr lang="en-US" dirty="0" err="1"/>
              <a:t>urodynamics</a:t>
            </a:r>
            <a:r>
              <a:rPr lang="en-US" dirty="0"/>
              <a:t> under urology, breast procedures under general surgery, and medical cardiology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85469A51-0F5B-4500-916A-A87F1F474964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038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872507" cy="395713"/>
          </a:xfrm>
        </p:spPr>
        <p:txBody>
          <a:bodyPr/>
          <a:lstStyle/>
          <a:p>
            <a:r>
              <a:rPr lang="en-US" dirty="0"/>
              <a:t>Medicaid Business Challenges OB Financials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7" y="1026223"/>
            <a:ext cx="8784480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Increasing Pressure to Win Privately-Insured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3801" y="5119452"/>
            <a:ext cx="2495006" cy="348080"/>
          </a:xfrm>
        </p:spPr>
        <p:txBody>
          <a:bodyPr/>
          <a:lstStyle/>
          <a:p>
            <a:r>
              <a:rPr lang="en-US" dirty="0"/>
              <a:t>Alabama and Alaska</a:t>
            </a:r>
          </a:p>
          <a:p>
            <a:r>
              <a:rPr lang="en-US" dirty="0"/>
              <a:t>Of 16 total service lines, the 5 are Neurology, General Medicine, Ophthalmology, Rehabilitation, and ENT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75376753"/>
              </p:ext>
            </p:extLst>
          </p:nvPr>
        </p:nvGraphicFramePr>
        <p:xfrm>
          <a:off x="822019" y="1949098"/>
          <a:ext cx="7499961" cy="188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 bwMode="gray">
          <a:xfrm>
            <a:off x="1051340" y="1390468"/>
            <a:ext cx="3861864" cy="530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71" b="1" dirty="0"/>
              <a:t>Average Reimbursement by Birth</a:t>
            </a:r>
          </a:p>
          <a:p>
            <a:pPr>
              <a:lnSpc>
                <a:spcPct val="150000"/>
              </a:lnSpc>
            </a:pPr>
            <a:r>
              <a:rPr lang="en-US" sz="1429" i="1" dirty="0"/>
              <a:t>All-Payer Data per Insured Birth, 2017</a:t>
            </a:r>
          </a:p>
        </p:txBody>
      </p:sp>
      <p:sp>
        <p:nvSpPr>
          <p:cNvPr id="28" name="Line Callout 1 27"/>
          <p:cNvSpPr/>
          <p:nvPr/>
        </p:nvSpPr>
        <p:spPr bwMode="gray">
          <a:xfrm>
            <a:off x="6572650" y="1403426"/>
            <a:ext cx="2174114" cy="923402"/>
          </a:xfrm>
          <a:prstGeom prst="borderCallout1">
            <a:avLst>
              <a:gd name="adj1" fmla="val 99852"/>
              <a:gd name="adj2" fmla="val 17118"/>
              <a:gd name="adj3" fmla="val 154288"/>
              <a:gd name="adj4" fmla="val 4997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286" dirty="0"/>
              <a:t>53% difference in average cost per vaginal birth between cheapest and most expensive states</a:t>
            </a:r>
            <a:r>
              <a:rPr lang="en-US" sz="1286" baseline="30000" dirty="0"/>
              <a:t>1</a:t>
            </a:r>
            <a:endParaRPr lang="en-US" sz="1286" dirty="0"/>
          </a:p>
        </p:txBody>
      </p:sp>
      <p:grpSp>
        <p:nvGrpSpPr>
          <p:cNvPr id="7" name="Group 6"/>
          <p:cNvGrpSpPr/>
          <p:nvPr/>
        </p:nvGrpSpPr>
        <p:grpSpPr>
          <a:xfrm>
            <a:off x="2769971" y="3834968"/>
            <a:ext cx="6066557" cy="2021092"/>
            <a:chOff x="1467813" y="2962535"/>
            <a:chExt cx="4246590" cy="1414764"/>
          </a:xfrm>
        </p:grpSpPr>
        <p:sp>
          <p:nvSpPr>
            <p:cNvPr id="29" name="TextBox 28"/>
            <p:cNvSpPr txBox="1"/>
            <p:nvPr/>
          </p:nvSpPr>
          <p:spPr bwMode="gray">
            <a:xfrm>
              <a:off x="1467813" y="2962536"/>
              <a:ext cx="4246590" cy="1414763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wrap="square" lIns="261257" tIns="391886" rIns="261257" bIns="0" rtlCol="0">
              <a:noAutofit/>
            </a:bodyPr>
            <a:lstStyle/>
            <a:p>
              <a:r>
                <a:rPr lang="en-US" sz="1600" b="1" dirty="0"/>
                <a:t>Medicaid Beneficiaries Challenge Margins</a:t>
              </a:r>
            </a:p>
          </p:txBody>
        </p:sp>
        <p:grpSp>
          <p:nvGrpSpPr>
            <p:cNvPr id="37" name="Group 36"/>
            <p:cNvGrpSpPr/>
            <p:nvPr/>
          </p:nvGrpSpPr>
          <p:grpSpPr bwMode="gray">
            <a:xfrm>
              <a:off x="1467813" y="2962535"/>
              <a:ext cx="319390" cy="218673"/>
              <a:chOff x="4454248" y="2003891"/>
              <a:chExt cx="319390" cy="218673"/>
            </a:xfrm>
          </p:grpSpPr>
          <p:sp>
            <p:nvSpPr>
              <p:cNvPr id="38" name="Freeform 37"/>
              <p:cNvSpPr/>
              <p:nvPr/>
            </p:nvSpPr>
            <p:spPr bwMode="gray">
              <a:xfrm flipH="1">
                <a:off x="4454248" y="2003891"/>
                <a:ext cx="319390" cy="218673"/>
              </a:xfrm>
              <a:custGeom>
                <a:avLst/>
                <a:gdLst>
                  <a:gd name="connsiteX0" fmla="*/ 0 w 653858"/>
                  <a:gd name="connsiteY0" fmla="*/ 0 h 455948"/>
                  <a:gd name="connsiteX1" fmla="*/ 283088 w 653858"/>
                  <a:gd name="connsiteY1" fmla="*/ 455948 h 455948"/>
                  <a:gd name="connsiteX2" fmla="*/ 653858 w 653858"/>
                  <a:gd name="connsiteY2" fmla="*/ 455948 h 455948"/>
                  <a:gd name="connsiteX3" fmla="*/ 380791 w 653858"/>
                  <a:gd name="connsiteY3" fmla="*/ 5011 h 455948"/>
                  <a:gd name="connsiteX4" fmla="*/ 0 w 653858"/>
                  <a:gd name="connsiteY4" fmla="*/ 0 h 455948"/>
                  <a:gd name="connsiteX0" fmla="*/ 0 w 653858"/>
                  <a:gd name="connsiteY0" fmla="*/ 0 h 455948"/>
                  <a:gd name="connsiteX1" fmla="*/ 283088 w 653858"/>
                  <a:gd name="connsiteY1" fmla="*/ 455948 h 455948"/>
                  <a:gd name="connsiteX2" fmla="*/ 653858 w 653858"/>
                  <a:gd name="connsiteY2" fmla="*/ 455948 h 455948"/>
                  <a:gd name="connsiteX3" fmla="*/ 373648 w 653858"/>
                  <a:gd name="connsiteY3" fmla="*/ 249 h 455948"/>
                  <a:gd name="connsiteX4" fmla="*/ 0 w 653858"/>
                  <a:gd name="connsiteY4" fmla="*/ 0 h 455948"/>
                  <a:gd name="connsiteX0" fmla="*/ 0 w 682433"/>
                  <a:gd name="connsiteY0" fmla="*/ 0 h 503573"/>
                  <a:gd name="connsiteX1" fmla="*/ 311663 w 682433"/>
                  <a:gd name="connsiteY1" fmla="*/ 503573 h 503573"/>
                  <a:gd name="connsiteX2" fmla="*/ 682433 w 682433"/>
                  <a:gd name="connsiteY2" fmla="*/ 503573 h 503573"/>
                  <a:gd name="connsiteX3" fmla="*/ 402223 w 682433"/>
                  <a:gd name="connsiteY3" fmla="*/ 47874 h 503573"/>
                  <a:gd name="connsiteX4" fmla="*/ 0 w 682433"/>
                  <a:gd name="connsiteY4" fmla="*/ 0 h 503573"/>
                  <a:gd name="connsiteX0" fmla="*/ 0 w 682433"/>
                  <a:gd name="connsiteY0" fmla="*/ 0 h 503573"/>
                  <a:gd name="connsiteX1" fmla="*/ 311663 w 682433"/>
                  <a:gd name="connsiteY1" fmla="*/ 503573 h 503573"/>
                  <a:gd name="connsiteX2" fmla="*/ 682433 w 682433"/>
                  <a:gd name="connsiteY2" fmla="*/ 503573 h 503573"/>
                  <a:gd name="connsiteX3" fmla="*/ 371267 w 682433"/>
                  <a:gd name="connsiteY3" fmla="*/ 249 h 503573"/>
                  <a:gd name="connsiteX4" fmla="*/ 0 w 682433"/>
                  <a:gd name="connsiteY4" fmla="*/ 0 h 503573"/>
                  <a:gd name="connsiteX0" fmla="*/ 0 w 682433"/>
                  <a:gd name="connsiteY0" fmla="*/ 0 h 503573"/>
                  <a:gd name="connsiteX1" fmla="*/ 311663 w 682433"/>
                  <a:gd name="connsiteY1" fmla="*/ 503573 h 503573"/>
                  <a:gd name="connsiteX2" fmla="*/ 682433 w 682433"/>
                  <a:gd name="connsiteY2" fmla="*/ 503573 h 503573"/>
                  <a:gd name="connsiteX3" fmla="*/ 679743 w 682433"/>
                  <a:gd name="connsiteY3" fmla="*/ 248 h 503573"/>
                  <a:gd name="connsiteX4" fmla="*/ 0 w 682433"/>
                  <a:gd name="connsiteY4" fmla="*/ 0 h 503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433" h="503573">
                    <a:moveTo>
                      <a:pt x="0" y="0"/>
                    </a:moveTo>
                    <a:lnTo>
                      <a:pt x="311663" y="503573"/>
                    </a:lnTo>
                    <a:lnTo>
                      <a:pt x="682433" y="503573"/>
                    </a:lnTo>
                    <a:cubicBezTo>
                      <a:pt x="681536" y="335798"/>
                      <a:pt x="680640" y="168023"/>
                      <a:pt x="679743" y="2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+mj-lt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gray">
              <a:xfrm rot="1510923" flipV="1">
                <a:off x="4532332" y="2017279"/>
                <a:ext cx="84539" cy="176966"/>
              </a:xfrm>
              <a:custGeom>
                <a:avLst/>
                <a:gdLst>
                  <a:gd name="connsiteX0" fmla="*/ 0 w 183356"/>
                  <a:gd name="connsiteY0" fmla="*/ 45839 h 183356"/>
                  <a:gd name="connsiteX1" fmla="*/ 45839 w 183356"/>
                  <a:gd name="connsiteY1" fmla="*/ 45839 h 183356"/>
                  <a:gd name="connsiteX2" fmla="*/ 45839 w 183356"/>
                  <a:gd name="connsiteY2" fmla="*/ 0 h 183356"/>
                  <a:gd name="connsiteX3" fmla="*/ 137517 w 183356"/>
                  <a:gd name="connsiteY3" fmla="*/ 0 h 183356"/>
                  <a:gd name="connsiteX4" fmla="*/ 137517 w 183356"/>
                  <a:gd name="connsiteY4" fmla="*/ 45839 h 183356"/>
                  <a:gd name="connsiteX5" fmla="*/ 183356 w 183356"/>
                  <a:gd name="connsiteY5" fmla="*/ 45839 h 183356"/>
                  <a:gd name="connsiteX6" fmla="*/ 183356 w 183356"/>
                  <a:gd name="connsiteY6" fmla="*/ 137517 h 183356"/>
                  <a:gd name="connsiteX7" fmla="*/ 137517 w 183356"/>
                  <a:gd name="connsiteY7" fmla="*/ 137517 h 183356"/>
                  <a:gd name="connsiteX8" fmla="*/ 137517 w 183356"/>
                  <a:gd name="connsiteY8" fmla="*/ 183356 h 183356"/>
                  <a:gd name="connsiteX9" fmla="*/ 45839 w 183356"/>
                  <a:gd name="connsiteY9" fmla="*/ 183356 h 183356"/>
                  <a:gd name="connsiteX10" fmla="*/ 45839 w 183356"/>
                  <a:gd name="connsiteY10" fmla="*/ 137517 h 183356"/>
                  <a:gd name="connsiteX11" fmla="*/ 0 w 183356"/>
                  <a:gd name="connsiteY11" fmla="*/ 137517 h 183356"/>
                  <a:gd name="connsiteX12" fmla="*/ 0 w 183356"/>
                  <a:gd name="connsiteY12" fmla="*/ 45839 h 183356"/>
                  <a:gd name="connsiteX0" fmla="*/ 137517 w 183356"/>
                  <a:gd name="connsiteY0" fmla="*/ 0 h 183356"/>
                  <a:gd name="connsiteX1" fmla="*/ 137517 w 183356"/>
                  <a:gd name="connsiteY1" fmla="*/ 45839 h 183356"/>
                  <a:gd name="connsiteX2" fmla="*/ 183356 w 183356"/>
                  <a:gd name="connsiteY2" fmla="*/ 45839 h 183356"/>
                  <a:gd name="connsiteX3" fmla="*/ 183356 w 183356"/>
                  <a:gd name="connsiteY3" fmla="*/ 137517 h 183356"/>
                  <a:gd name="connsiteX4" fmla="*/ 137517 w 183356"/>
                  <a:gd name="connsiteY4" fmla="*/ 137517 h 183356"/>
                  <a:gd name="connsiteX5" fmla="*/ 137517 w 183356"/>
                  <a:gd name="connsiteY5" fmla="*/ 183356 h 183356"/>
                  <a:gd name="connsiteX6" fmla="*/ 45839 w 183356"/>
                  <a:gd name="connsiteY6" fmla="*/ 183356 h 183356"/>
                  <a:gd name="connsiteX7" fmla="*/ 45839 w 183356"/>
                  <a:gd name="connsiteY7" fmla="*/ 137517 h 183356"/>
                  <a:gd name="connsiteX8" fmla="*/ 0 w 183356"/>
                  <a:gd name="connsiteY8" fmla="*/ 137517 h 183356"/>
                  <a:gd name="connsiteX9" fmla="*/ 0 w 183356"/>
                  <a:gd name="connsiteY9" fmla="*/ 45839 h 183356"/>
                  <a:gd name="connsiteX10" fmla="*/ 45839 w 183356"/>
                  <a:gd name="connsiteY10" fmla="*/ 45839 h 183356"/>
                  <a:gd name="connsiteX11" fmla="*/ 137279 w 183356"/>
                  <a:gd name="connsiteY11" fmla="*/ 91440 h 183356"/>
                  <a:gd name="connsiteX0" fmla="*/ 137517 w 183356"/>
                  <a:gd name="connsiteY0" fmla="*/ 0 h 183356"/>
                  <a:gd name="connsiteX1" fmla="*/ 137517 w 183356"/>
                  <a:gd name="connsiteY1" fmla="*/ 45839 h 183356"/>
                  <a:gd name="connsiteX2" fmla="*/ 183356 w 183356"/>
                  <a:gd name="connsiteY2" fmla="*/ 45839 h 183356"/>
                  <a:gd name="connsiteX3" fmla="*/ 183356 w 183356"/>
                  <a:gd name="connsiteY3" fmla="*/ 137517 h 183356"/>
                  <a:gd name="connsiteX4" fmla="*/ 137517 w 183356"/>
                  <a:gd name="connsiteY4" fmla="*/ 137517 h 183356"/>
                  <a:gd name="connsiteX5" fmla="*/ 137517 w 183356"/>
                  <a:gd name="connsiteY5" fmla="*/ 183356 h 183356"/>
                  <a:gd name="connsiteX6" fmla="*/ 45839 w 183356"/>
                  <a:gd name="connsiteY6" fmla="*/ 183356 h 183356"/>
                  <a:gd name="connsiteX7" fmla="*/ 45839 w 183356"/>
                  <a:gd name="connsiteY7" fmla="*/ 137517 h 183356"/>
                  <a:gd name="connsiteX8" fmla="*/ 0 w 183356"/>
                  <a:gd name="connsiteY8" fmla="*/ 137517 h 183356"/>
                  <a:gd name="connsiteX9" fmla="*/ 0 w 183356"/>
                  <a:gd name="connsiteY9" fmla="*/ 45839 h 183356"/>
                  <a:gd name="connsiteX10" fmla="*/ 45839 w 183356"/>
                  <a:gd name="connsiteY10" fmla="*/ 45839 h 183356"/>
                  <a:gd name="connsiteX0" fmla="*/ 47029 w 183356"/>
                  <a:gd name="connsiteY0" fmla="*/ 0 h 183356"/>
                  <a:gd name="connsiteX1" fmla="*/ 137517 w 183356"/>
                  <a:gd name="connsiteY1" fmla="*/ 45839 h 183356"/>
                  <a:gd name="connsiteX2" fmla="*/ 183356 w 183356"/>
                  <a:gd name="connsiteY2" fmla="*/ 45839 h 183356"/>
                  <a:gd name="connsiteX3" fmla="*/ 183356 w 183356"/>
                  <a:gd name="connsiteY3" fmla="*/ 137517 h 183356"/>
                  <a:gd name="connsiteX4" fmla="*/ 137517 w 183356"/>
                  <a:gd name="connsiteY4" fmla="*/ 137517 h 183356"/>
                  <a:gd name="connsiteX5" fmla="*/ 137517 w 183356"/>
                  <a:gd name="connsiteY5" fmla="*/ 183356 h 183356"/>
                  <a:gd name="connsiteX6" fmla="*/ 45839 w 183356"/>
                  <a:gd name="connsiteY6" fmla="*/ 183356 h 183356"/>
                  <a:gd name="connsiteX7" fmla="*/ 45839 w 183356"/>
                  <a:gd name="connsiteY7" fmla="*/ 137517 h 183356"/>
                  <a:gd name="connsiteX8" fmla="*/ 0 w 183356"/>
                  <a:gd name="connsiteY8" fmla="*/ 137517 h 183356"/>
                  <a:gd name="connsiteX9" fmla="*/ 0 w 183356"/>
                  <a:gd name="connsiteY9" fmla="*/ 45839 h 183356"/>
                  <a:gd name="connsiteX10" fmla="*/ 45839 w 183356"/>
                  <a:gd name="connsiteY10" fmla="*/ 45839 h 183356"/>
                  <a:gd name="connsiteX0" fmla="*/ 137517 w 183356"/>
                  <a:gd name="connsiteY0" fmla="*/ 0 h 137517"/>
                  <a:gd name="connsiteX1" fmla="*/ 183356 w 183356"/>
                  <a:gd name="connsiteY1" fmla="*/ 0 h 137517"/>
                  <a:gd name="connsiteX2" fmla="*/ 183356 w 183356"/>
                  <a:gd name="connsiteY2" fmla="*/ 91678 h 137517"/>
                  <a:gd name="connsiteX3" fmla="*/ 137517 w 183356"/>
                  <a:gd name="connsiteY3" fmla="*/ 91678 h 137517"/>
                  <a:gd name="connsiteX4" fmla="*/ 137517 w 183356"/>
                  <a:gd name="connsiteY4" fmla="*/ 137517 h 137517"/>
                  <a:gd name="connsiteX5" fmla="*/ 45839 w 183356"/>
                  <a:gd name="connsiteY5" fmla="*/ 137517 h 137517"/>
                  <a:gd name="connsiteX6" fmla="*/ 45839 w 183356"/>
                  <a:gd name="connsiteY6" fmla="*/ 91678 h 137517"/>
                  <a:gd name="connsiteX7" fmla="*/ 0 w 183356"/>
                  <a:gd name="connsiteY7" fmla="*/ 91678 h 137517"/>
                  <a:gd name="connsiteX8" fmla="*/ 0 w 183356"/>
                  <a:gd name="connsiteY8" fmla="*/ 0 h 137517"/>
                  <a:gd name="connsiteX9" fmla="*/ 45839 w 183356"/>
                  <a:gd name="connsiteY9" fmla="*/ 0 h 137517"/>
                  <a:gd name="connsiteX0" fmla="*/ 183356 w 183356"/>
                  <a:gd name="connsiteY0" fmla="*/ 0 h 137517"/>
                  <a:gd name="connsiteX1" fmla="*/ 183356 w 183356"/>
                  <a:gd name="connsiteY1" fmla="*/ 91678 h 137517"/>
                  <a:gd name="connsiteX2" fmla="*/ 137517 w 183356"/>
                  <a:gd name="connsiteY2" fmla="*/ 91678 h 137517"/>
                  <a:gd name="connsiteX3" fmla="*/ 137517 w 183356"/>
                  <a:gd name="connsiteY3" fmla="*/ 137517 h 137517"/>
                  <a:gd name="connsiteX4" fmla="*/ 45839 w 183356"/>
                  <a:gd name="connsiteY4" fmla="*/ 137517 h 137517"/>
                  <a:gd name="connsiteX5" fmla="*/ 45839 w 183356"/>
                  <a:gd name="connsiteY5" fmla="*/ 91678 h 137517"/>
                  <a:gd name="connsiteX6" fmla="*/ 0 w 183356"/>
                  <a:gd name="connsiteY6" fmla="*/ 91678 h 137517"/>
                  <a:gd name="connsiteX7" fmla="*/ 0 w 183356"/>
                  <a:gd name="connsiteY7" fmla="*/ 0 h 137517"/>
                  <a:gd name="connsiteX8" fmla="*/ 45839 w 183356"/>
                  <a:gd name="connsiteY8" fmla="*/ 0 h 137517"/>
                  <a:gd name="connsiteX0" fmla="*/ 183356 w 183356"/>
                  <a:gd name="connsiteY0" fmla="*/ 0 h 137517"/>
                  <a:gd name="connsiteX1" fmla="*/ 183356 w 183356"/>
                  <a:gd name="connsiteY1" fmla="*/ 91678 h 137517"/>
                  <a:gd name="connsiteX2" fmla="*/ 137517 w 183356"/>
                  <a:gd name="connsiteY2" fmla="*/ 91678 h 137517"/>
                  <a:gd name="connsiteX3" fmla="*/ 137517 w 183356"/>
                  <a:gd name="connsiteY3" fmla="*/ 137517 h 137517"/>
                  <a:gd name="connsiteX4" fmla="*/ 45839 w 183356"/>
                  <a:gd name="connsiteY4" fmla="*/ 137517 h 137517"/>
                  <a:gd name="connsiteX5" fmla="*/ 45839 w 183356"/>
                  <a:gd name="connsiteY5" fmla="*/ 91678 h 137517"/>
                  <a:gd name="connsiteX6" fmla="*/ 0 w 183356"/>
                  <a:gd name="connsiteY6" fmla="*/ 91678 h 137517"/>
                  <a:gd name="connsiteX7" fmla="*/ 0 w 183356"/>
                  <a:gd name="connsiteY7" fmla="*/ 0 h 137517"/>
                  <a:gd name="connsiteX0" fmla="*/ 183356 w 183356"/>
                  <a:gd name="connsiteY0" fmla="*/ 91678 h 137517"/>
                  <a:gd name="connsiteX1" fmla="*/ 137517 w 183356"/>
                  <a:gd name="connsiteY1" fmla="*/ 91678 h 137517"/>
                  <a:gd name="connsiteX2" fmla="*/ 137517 w 183356"/>
                  <a:gd name="connsiteY2" fmla="*/ 137517 h 137517"/>
                  <a:gd name="connsiteX3" fmla="*/ 45839 w 183356"/>
                  <a:gd name="connsiteY3" fmla="*/ 137517 h 137517"/>
                  <a:gd name="connsiteX4" fmla="*/ 45839 w 183356"/>
                  <a:gd name="connsiteY4" fmla="*/ 91678 h 137517"/>
                  <a:gd name="connsiteX5" fmla="*/ 0 w 183356"/>
                  <a:gd name="connsiteY5" fmla="*/ 91678 h 137517"/>
                  <a:gd name="connsiteX6" fmla="*/ 0 w 183356"/>
                  <a:gd name="connsiteY6" fmla="*/ 0 h 137517"/>
                  <a:gd name="connsiteX0" fmla="*/ 137517 w 137517"/>
                  <a:gd name="connsiteY0" fmla="*/ 91678 h 137517"/>
                  <a:gd name="connsiteX1" fmla="*/ 137517 w 137517"/>
                  <a:gd name="connsiteY1" fmla="*/ 137517 h 137517"/>
                  <a:gd name="connsiteX2" fmla="*/ 45839 w 137517"/>
                  <a:gd name="connsiteY2" fmla="*/ 137517 h 137517"/>
                  <a:gd name="connsiteX3" fmla="*/ 45839 w 137517"/>
                  <a:gd name="connsiteY3" fmla="*/ 91678 h 137517"/>
                  <a:gd name="connsiteX4" fmla="*/ 0 w 137517"/>
                  <a:gd name="connsiteY4" fmla="*/ 91678 h 137517"/>
                  <a:gd name="connsiteX5" fmla="*/ 0 w 137517"/>
                  <a:gd name="connsiteY5" fmla="*/ 0 h 137517"/>
                  <a:gd name="connsiteX0" fmla="*/ 93193 w 137517"/>
                  <a:gd name="connsiteY0" fmla="*/ 197142 h 197142"/>
                  <a:gd name="connsiteX1" fmla="*/ 137517 w 137517"/>
                  <a:gd name="connsiteY1" fmla="*/ 137517 h 197142"/>
                  <a:gd name="connsiteX2" fmla="*/ 45839 w 137517"/>
                  <a:gd name="connsiteY2" fmla="*/ 137517 h 197142"/>
                  <a:gd name="connsiteX3" fmla="*/ 45839 w 137517"/>
                  <a:gd name="connsiteY3" fmla="*/ 91678 h 197142"/>
                  <a:gd name="connsiteX4" fmla="*/ 0 w 137517"/>
                  <a:gd name="connsiteY4" fmla="*/ 91678 h 197142"/>
                  <a:gd name="connsiteX5" fmla="*/ 0 w 137517"/>
                  <a:gd name="connsiteY5" fmla="*/ 0 h 197142"/>
                  <a:gd name="connsiteX0" fmla="*/ 93193 w 96703"/>
                  <a:gd name="connsiteY0" fmla="*/ 197142 h 197142"/>
                  <a:gd name="connsiteX1" fmla="*/ 96703 w 96703"/>
                  <a:gd name="connsiteY1" fmla="*/ 123589 h 197142"/>
                  <a:gd name="connsiteX2" fmla="*/ 45839 w 96703"/>
                  <a:gd name="connsiteY2" fmla="*/ 137517 h 197142"/>
                  <a:gd name="connsiteX3" fmla="*/ 45839 w 96703"/>
                  <a:gd name="connsiteY3" fmla="*/ 91678 h 197142"/>
                  <a:gd name="connsiteX4" fmla="*/ 0 w 96703"/>
                  <a:gd name="connsiteY4" fmla="*/ 91678 h 197142"/>
                  <a:gd name="connsiteX5" fmla="*/ 0 w 96703"/>
                  <a:gd name="connsiteY5" fmla="*/ 0 h 197142"/>
                  <a:gd name="connsiteX0" fmla="*/ 93193 w 96703"/>
                  <a:gd name="connsiteY0" fmla="*/ 197142 h 197142"/>
                  <a:gd name="connsiteX1" fmla="*/ 96703 w 96703"/>
                  <a:gd name="connsiteY1" fmla="*/ 123589 h 197142"/>
                  <a:gd name="connsiteX2" fmla="*/ 45839 w 96703"/>
                  <a:gd name="connsiteY2" fmla="*/ 137517 h 197142"/>
                  <a:gd name="connsiteX3" fmla="*/ 57740 w 96703"/>
                  <a:gd name="connsiteY3" fmla="*/ 55172 h 197142"/>
                  <a:gd name="connsiteX4" fmla="*/ 0 w 96703"/>
                  <a:gd name="connsiteY4" fmla="*/ 91678 h 197142"/>
                  <a:gd name="connsiteX5" fmla="*/ 0 w 96703"/>
                  <a:gd name="connsiteY5" fmla="*/ 0 h 197142"/>
                  <a:gd name="connsiteX0" fmla="*/ 97246 w 100756"/>
                  <a:gd name="connsiteY0" fmla="*/ 197142 h 197142"/>
                  <a:gd name="connsiteX1" fmla="*/ 100756 w 100756"/>
                  <a:gd name="connsiteY1" fmla="*/ 123589 h 197142"/>
                  <a:gd name="connsiteX2" fmla="*/ 49892 w 100756"/>
                  <a:gd name="connsiteY2" fmla="*/ 137517 h 197142"/>
                  <a:gd name="connsiteX3" fmla="*/ 61793 w 100756"/>
                  <a:gd name="connsiteY3" fmla="*/ 55172 h 197142"/>
                  <a:gd name="connsiteX4" fmla="*/ 0 w 100756"/>
                  <a:gd name="connsiteY4" fmla="*/ 100298 h 197142"/>
                  <a:gd name="connsiteX5" fmla="*/ 4053 w 100756"/>
                  <a:gd name="connsiteY5" fmla="*/ 0 h 197142"/>
                  <a:gd name="connsiteX0" fmla="*/ 97246 w 100756"/>
                  <a:gd name="connsiteY0" fmla="*/ 197142 h 197142"/>
                  <a:gd name="connsiteX1" fmla="*/ 100756 w 100756"/>
                  <a:gd name="connsiteY1" fmla="*/ 123589 h 197142"/>
                  <a:gd name="connsiteX2" fmla="*/ 49892 w 100756"/>
                  <a:gd name="connsiteY2" fmla="*/ 137517 h 197142"/>
                  <a:gd name="connsiteX3" fmla="*/ 48235 w 100756"/>
                  <a:gd name="connsiteY3" fmla="*/ 67217 h 197142"/>
                  <a:gd name="connsiteX4" fmla="*/ 0 w 100756"/>
                  <a:gd name="connsiteY4" fmla="*/ 100298 h 197142"/>
                  <a:gd name="connsiteX5" fmla="*/ 4053 w 100756"/>
                  <a:gd name="connsiteY5" fmla="*/ 0 h 197142"/>
                  <a:gd name="connsiteX0" fmla="*/ 93321 w 100756"/>
                  <a:gd name="connsiteY0" fmla="*/ 211084 h 211084"/>
                  <a:gd name="connsiteX1" fmla="*/ 100756 w 100756"/>
                  <a:gd name="connsiteY1" fmla="*/ 123589 h 211084"/>
                  <a:gd name="connsiteX2" fmla="*/ 49892 w 100756"/>
                  <a:gd name="connsiteY2" fmla="*/ 137517 h 211084"/>
                  <a:gd name="connsiteX3" fmla="*/ 48235 w 100756"/>
                  <a:gd name="connsiteY3" fmla="*/ 67217 h 211084"/>
                  <a:gd name="connsiteX4" fmla="*/ 0 w 100756"/>
                  <a:gd name="connsiteY4" fmla="*/ 100298 h 211084"/>
                  <a:gd name="connsiteX5" fmla="*/ 4053 w 100756"/>
                  <a:gd name="connsiteY5" fmla="*/ 0 h 21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756" h="211084">
                    <a:moveTo>
                      <a:pt x="93321" y="211084"/>
                    </a:moveTo>
                    <a:lnTo>
                      <a:pt x="100756" y="123589"/>
                    </a:lnTo>
                    <a:lnTo>
                      <a:pt x="49892" y="137517"/>
                    </a:lnTo>
                    <a:cubicBezTo>
                      <a:pt x="49340" y="114084"/>
                      <a:pt x="48787" y="90650"/>
                      <a:pt x="48235" y="67217"/>
                    </a:cubicBezTo>
                    <a:lnTo>
                      <a:pt x="0" y="100298"/>
                    </a:lnTo>
                    <a:lnTo>
                      <a:pt x="4053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130629" tIns="65314" rIns="130629" bIns="65314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2091006"/>
                <a:endParaRPr lang="en-US" sz="1600" dirty="0">
                  <a:solidFill>
                    <a:schemeClr val="bg2"/>
                  </a:solidFill>
                  <a:latin typeface="+mj-lt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 bwMode="gray">
            <a:xfrm>
              <a:off x="1711969" y="3824108"/>
              <a:ext cx="2033196" cy="452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400" dirty="0"/>
                <a:t>Estimated percentage decrease in reimbursement for Medicaid vaginal births compared to private payer</a:t>
              </a:r>
            </a:p>
          </p:txBody>
        </p:sp>
        <p:sp>
          <p:nvSpPr>
            <p:cNvPr id="41" name="TextBox 40"/>
            <p:cNvSpPr txBox="1"/>
            <p:nvPr/>
          </p:nvSpPr>
          <p:spPr bwMode="gray">
            <a:xfrm>
              <a:off x="1711970" y="3440469"/>
              <a:ext cx="1552475" cy="172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50%</a:t>
              </a:r>
            </a:p>
          </p:txBody>
        </p:sp>
        <p:sp>
          <p:nvSpPr>
            <p:cNvPr id="42" name="TextBox 41"/>
            <p:cNvSpPr txBox="1"/>
            <p:nvPr/>
          </p:nvSpPr>
          <p:spPr bwMode="gray">
            <a:xfrm>
              <a:off x="3928795" y="3824108"/>
              <a:ext cx="1552477" cy="301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400" dirty="0"/>
                <a:t>Of all births attributed to Medicaid beneficiaries</a:t>
              </a:r>
            </a:p>
          </p:txBody>
        </p:sp>
        <p:sp>
          <p:nvSpPr>
            <p:cNvPr id="43" name="TextBox 42"/>
            <p:cNvSpPr txBox="1"/>
            <p:nvPr/>
          </p:nvSpPr>
          <p:spPr bwMode="gray">
            <a:xfrm>
              <a:off x="3928796" y="3440469"/>
              <a:ext cx="1552475" cy="172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schemeClr val="accent6"/>
                  </a:solidFill>
                </a:rPr>
                <a:t>48%</a:t>
              </a:r>
            </a:p>
          </p:txBody>
        </p:sp>
      </p:grpSp>
      <p:sp>
        <p:nvSpPr>
          <p:cNvPr id="21" name="Slide Number Placeholder 3">
            <a:extLst>
              <a:ext uri="{FF2B5EF4-FFF2-40B4-BE49-F238E27FC236}">
                <a16:creationId xmlns="" xmlns:a16="http://schemas.microsoft.com/office/drawing/2014/main" id="{91CE6484-7E20-4D47-9C21-8CBE9BC5A3AE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740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28288" y="1884879"/>
            <a:ext cx="3206776" cy="2924031"/>
            <a:chOff x="3567424" y="4802070"/>
            <a:chExt cx="2913003" cy="2046822"/>
          </a:xfrm>
        </p:grpSpPr>
        <p:sp>
          <p:nvSpPr>
            <p:cNvPr id="31" name="TextBox 30"/>
            <p:cNvSpPr txBox="1"/>
            <p:nvPr/>
          </p:nvSpPr>
          <p:spPr bwMode="gray">
            <a:xfrm>
              <a:off x="3567424" y="4802070"/>
              <a:ext cx="2913003" cy="204682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txBody>
            <a:bodyPr wrap="square" lIns="261257" tIns="391886" rIns="261257" bIns="0" rtlCol="0">
              <a:noAutofit/>
            </a:bodyPr>
            <a:lstStyle/>
            <a:p>
              <a:r>
                <a:rPr lang="en-US" sz="1571" b="1" dirty="0"/>
                <a:t>Alternative Birthing Stats</a:t>
              </a:r>
            </a:p>
          </p:txBody>
        </p:sp>
        <p:sp>
          <p:nvSpPr>
            <p:cNvPr id="33" name="TextBox 32"/>
            <p:cNvSpPr txBox="1"/>
            <p:nvPr/>
          </p:nvSpPr>
          <p:spPr bwMode="gray">
            <a:xfrm>
              <a:off x="4660854" y="5321817"/>
              <a:ext cx="1704425" cy="4618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429" dirty="0"/>
                <a:t>2007-2017 increase in at home or birthing center births</a:t>
              </a:r>
              <a:r>
                <a:rPr lang="en-US" sz="1429" baseline="30000" dirty="0"/>
                <a:t>1</a:t>
              </a:r>
              <a:endParaRPr lang="en-US" sz="1429" dirty="0"/>
            </a:p>
          </p:txBody>
        </p:sp>
        <p:sp>
          <p:nvSpPr>
            <p:cNvPr id="34" name="TextBox 33"/>
            <p:cNvSpPr txBox="1"/>
            <p:nvPr/>
          </p:nvSpPr>
          <p:spPr bwMode="gray">
            <a:xfrm>
              <a:off x="3763680" y="5375299"/>
              <a:ext cx="1552475" cy="3385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143" dirty="0">
                  <a:solidFill>
                    <a:schemeClr val="accent6"/>
                  </a:solidFill>
                </a:rPr>
                <a:t>84%</a:t>
              </a:r>
            </a:p>
          </p:txBody>
        </p:sp>
        <p:sp>
          <p:nvSpPr>
            <p:cNvPr id="38" name="TextBox 37"/>
            <p:cNvSpPr txBox="1"/>
            <p:nvPr/>
          </p:nvSpPr>
          <p:spPr bwMode="gray">
            <a:xfrm>
              <a:off x="3781006" y="6103176"/>
              <a:ext cx="1552475" cy="3385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143" dirty="0">
                  <a:solidFill>
                    <a:schemeClr val="accent6"/>
                  </a:solidFill>
                </a:rPr>
                <a:t>55%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591840" cy="395713"/>
          </a:xfrm>
        </p:spPr>
        <p:txBody>
          <a:bodyPr/>
          <a:lstStyle/>
          <a:p>
            <a:r>
              <a:rPr lang="en-US" sz="2800" dirty="0"/>
              <a:t>New Birthing Sites Siphoning Off Favorable Patients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6" y="1026224"/>
            <a:ext cx="8508239" cy="61555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Proliferating Alternative Birthing Sites Attracting the Commercially Insured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70426" y="5061640"/>
            <a:ext cx="2495006" cy="458001"/>
          </a:xfrm>
        </p:spPr>
        <p:txBody>
          <a:bodyPr/>
          <a:lstStyle/>
          <a:p>
            <a:r>
              <a:rPr lang="en-US" dirty="0"/>
              <a:t>n-value of freestanding birth center data is 19,878; n-value of hospital birth data is 3,793,272; n-value of home births is 38,343.</a:t>
            </a:r>
          </a:p>
          <a:p>
            <a:r>
              <a:rPr lang="en-US" dirty="0"/>
              <a:t>2017 US Census data.  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3998210" y="1545516"/>
            <a:ext cx="4585606" cy="551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571" b="1" dirty="0"/>
              <a:t>Maternal Education Level by Place of Birth</a:t>
            </a:r>
            <a:r>
              <a:rPr lang="en-US" sz="1571" b="1" baseline="30000" dirty="0"/>
              <a:t>1</a:t>
            </a:r>
            <a:endParaRPr lang="en-US" sz="1571" b="1" dirty="0"/>
          </a:p>
          <a:p>
            <a:pPr>
              <a:spcBef>
                <a:spcPts val="714"/>
              </a:spcBef>
            </a:pPr>
            <a:r>
              <a:rPr lang="en-US" sz="1429" i="1" dirty="0"/>
              <a:t>CDC, 2017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4103793" y="5465336"/>
            <a:ext cx="23550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200" dirty="0"/>
              <a:t>Percentage of people with a bachelor’s degree with private health insurance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4103795" y="4954937"/>
            <a:ext cx="2217821" cy="483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143" dirty="0">
                <a:solidFill>
                  <a:schemeClr val="accent6"/>
                </a:solidFill>
              </a:rPr>
              <a:t>85.5%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6669917" y="5465336"/>
            <a:ext cx="22178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200" dirty="0"/>
              <a:t>People with a graduate degree with private health insurance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6669918" y="4954937"/>
            <a:ext cx="2217821" cy="483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143" dirty="0">
                <a:solidFill>
                  <a:schemeClr val="accent6"/>
                </a:solidFill>
              </a:rPr>
              <a:t>90.4%</a:t>
            </a:r>
          </a:p>
        </p:txBody>
      </p:sp>
      <p:graphicFrame>
        <p:nvGraphicFramePr>
          <p:cNvPr id="20" name="Chart 19"/>
          <p:cNvGraphicFramePr/>
          <p:nvPr/>
        </p:nvGraphicFramePr>
        <p:xfrm>
          <a:off x="3998210" y="1997787"/>
          <a:ext cx="4843209" cy="233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 bwMode="gray">
          <a:xfrm>
            <a:off x="4103793" y="4567086"/>
            <a:ext cx="4585606" cy="241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571" b="1" dirty="0"/>
              <a:t>Insurance Status by Education Level</a:t>
            </a:r>
            <a:r>
              <a:rPr lang="en-US" sz="1571" b="1" baseline="30000" dirty="0"/>
              <a:t>2</a:t>
            </a:r>
            <a:endParaRPr lang="en-US" sz="1571" b="1" dirty="0"/>
          </a:p>
        </p:txBody>
      </p:sp>
      <p:sp>
        <p:nvSpPr>
          <p:cNvPr id="43" name="TextBox 42"/>
          <p:cNvSpPr txBox="1"/>
          <p:nvPr/>
        </p:nvSpPr>
        <p:spPr bwMode="gray">
          <a:xfrm>
            <a:off x="1626693" y="3545746"/>
            <a:ext cx="1893697" cy="879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29" dirty="0"/>
              <a:t>Hospital owned or affiliated birthing centers that have opened since 2013</a:t>
            </a:r>
          </a:p>
        </p:txBody>
      </p:sp>
      <p:sp>
        <p:nvSpPr>
          <p:cNvPr id="45" name="Freeform 44"/>
          <p:cNvSpPr/>
          <p:nvPr/>
        </p:nvSpPr>
        <p:spPr bwMode="gray">
          <a:xfrm flipH="1">
            <a:off x="428287" y="1884879"/>
            <a:ext cx="456271" cy="312390"/>
          </a:xfrm>
          <a:custGeom>
            <a:avLst/>
            <a:gdLst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80791 w 653858"/>
              <a:gd name="connsiteY3" fmla="*/ 5011 h 455948"/>
              <a:gd name="connsiteX4" fmla="*/ 0 w 653858"/>
              <a:gd name="connsiteY4" fmla="*/ 0 h 455948"/>
              <a:gd name="connsiteX0" fmla="*/ 0 w 653858"/>
              <a:gd name="connsiteY0" fmla="*/ 0 h 455948"/>
              <a:gd name="connsiteX1" fmla="*/ 283088 w 653858"/>
              <a:gd name="connsiteY1" fmla="*/ 455948 h 455948"/>
              <a:gd name="connsiteX2" fmla="*/ 653858 w 653858"/>
              <a:gd name="connsiteY2" fmla="*/ 455948 h 455948"/>
              <a:gd name="connsiteX3" fmla="*/ 373648 w 653858"/>
              <a:gd name="connsiteY3" fmla="*/ 249 h 455948"/>
              <a:gd name="connsiteX4" fmla="*/ 0 w 653858"/>
              <a:gd name="connsiteY4" fmla="*/ 0 h 455948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402223 w 682433"/>
              <a:gd name="connsiteY3" fmla="*/ 47874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371267 w 682433"/>
              <a:gd name="connsiteY3" fmla="*/ 249 h 503573"/>
              <a:gd name="connsiteX4" fmla="*/ 0 w 682433"/>
              <a:gd name="connsiteY4" fmla="*/ 0 h 503573"/>
              <a:gd name="connsiteX0" fmla="*/ 0 w 682433"/>
              <a:gd name="connsiteY0" fmla="*/ 0 h 503573"/>
              <a:gd name="connsiteX1" fmla="*/ 311663 w 682433"/>
              <a:gd name="connsiteY1" fmla="*/ 503573 h 503573"/>
              <a:gd name="connsiteX2" fmla="*/ 682433 w 682433"/>
              <a:gd name="connsiteY2" fmla="*/ 503573 h 503573"/>
              <a:gd name="connsiteX3" fmla="*/ 679743 w 682433"/>
              <a:gd name="connsiteY3" fmla="*/ 248 h 503573"/>
              <a:gd name="connsiteX4" fmla="*/ 0 w 682433"/>
              <a:gd name="connsiteY4" fmla="*/ 0 h 5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433" h="503573">
                <a:moveTo>
                  <a:pt x="0" y="0"/>
                </a:moveTo>
                <a:lnTo>
                  <a:pt x="311663" y="503573"/>
                </a:lnTo>
                <a:lnTo>
                  <a:pt x="682433" y="503573"/>
                </a:lnTo>
                <a:cubicBezTo>
                  <a:pt x="681536" y="335798"/>
                  <a:pt x="680640" y="168023"/>
                  <a:pt x="679743" y="2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635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Freeform 45"/>
          <p:cNvSpPr/>
          <p:nvPr/>
        </p:nvSpPr>
        <p:spPr bwMode="gray">
          <a:xfrm rot="1510923" flipV="1">
            <a:off x="574615" y="1914668"/>
            <a:ext cx="120770" cy="252809"/>
          </a:xfrm>
          <a:custGeom>
            <a:avLst/>
            <a:gdLst>
              <a:gd name="connsiteX0" fmla="*/ 0 w 183356"/>
              <a:gd name="connsiteY0" fmla="*/ 45839 h 183356"/>
              <a:gd name="connsiteX1" fmla="*/ 45839 w 183356"/>
              <a:gd name="connsiteY1" fmla="*/ 45839 h 183356"/>
              <a:gd name="connsiteX2" fmla="*/ 45839 w 183356"/>
              <a:gd name="connsiteY2" fmla="*/ 0 h 183356"/>
              <a:gd name="connsiteX3" fmla="*/ 137517 w 183356"/>
              <a:gd name="connsiteY3" fmla="*/ 0 h 183356"/>
              <a:gd name="connsiteX4" fmla="*/ 137517 w 183356"/>
              <a:gd name="connsiteY4" fmla="*/ 45839 h 183356"/>
              <a:gd name="connsiteX5" fmla="*/ 183356 w 183356"/>
              <a:gd name="connsiteY5" fmla="*/ 45839 h 183356"/>
              <a:gd name="connsiteX6" fmla="*/ 183356 w 183356"/>
              <a:gd name="connsiteY6" fmla="*/ 137517 h 183356"/>
              <a:gd name="connsiteX7" fmla="*/ 137517 w 183356"/>
              <a:gd name="connsiteY7" fmla="*/ 137517 h 183356"/>
              <a:gd name="connsiteX8" fmla="*/ 137517 w 183356"/>
              <a:gd name="connsiteY8" fmla="*/ 183356 h 183356"/>
              <a:gd name="connsiteX9" fmla="*/ 45839 w 183356"/>
              <a:gd name="connsiteY9" fmla="*/ 183356 h 183356"/>
              <a:gd name="connsiteX10" fmla="*/ 45839 w 183356"/>
              <a:gd name="connsiteY10" fmla="*/ 137517 h 183356"/>
              <a:gd name="connsiteX11" fmla="*/ 0 w 183356"/>
              <a:gd name="connsiteY11" fmla="*/ 137517 h 183356"/>
              <a:gd name="connsiteX12" fmla="*/ 0 w 183356"/>
              <a:gd name="connsiteY12" fmla="*/ 45839 h 183356"/>
              <a:gd name="connsiteX0" fmla="*/ 137517 w 183356"/>
              <a:gd name="connsiteY0" fmla="*/ 0 h 183356"/>
              <a:gd name="connsiteX1" fmla="*/ 137517 w 183356"/>
              <a:gd name="connsiteY1" fmla="*/ 45839 h 183356"/>
              <a:gd name="connsiteX2" fmla="*/ 183356 w 183356"/>
              <a:gd name="connsiteY2" fmla="*/ 45839 h 183356"/>
              <a:gd name="connsiteX3" fmla="*/ 183356 w 183356"/>
              <a:gd name="connsiteY3" fmla="*/ 137517 h 183356"/>
              <a:gd name="connsiteX4" fmla="*/ 137517 w 183356"/>
              <a:gd name="connsiteY4" fmla="*/ 137517 h 183356"/>
              <a:gd name="connsiteX5" fmla="*/ 137517 w 183356"/>
              <a:gd name="connsiteY5" fmla="*/ 183356 h 183356"/>
              <a:gd name="connsiteX6" fmla="*/ 45839 w 183356"/>
              <a:gd name="connsiteY6" fmla="*/ 183356 h 183356"/>
              <a:gd name="connsiteX7" fmla="*/ 45839 w 183356"/>
              <a:gd name="connsiteY7" fmla="*/ 137517 h 183356"/>
              <a:gd name="connsiteX8" fmla="*/ 0 w 183356"/>
              <a:gd name="connsiteY8" fmla="*/ 137517 h 183356"/>
              <a:gd name="connsiteX9" fmla="*/ 0 w 183356"/>
              <a:gd name="connsiteY9" fmla="*/ 45839 h 183356"/>
              <a:gd name="connsiteX10" fmla="*/ 45839 w 183356"/>
              <a:gd name="connsiteY10" fmla="*/ 45839 h 183356"/>
              <a:gd name="connsiteX11" fmla="*/ 137279 w 183356"/>
              <a:gd name="connsiteY11" fmla="*/ 91440 h 183356"/>
              <a:gd name="connsiteX0" fmla="*/ 137517 w 183356"/>
              <a:gd name="connsiteY0" fmla="*/ 0 h 183356"/>
              <a:gd name="connsiteX1" fmla="*/ 137517 w 183356"/>
              <a:gd name="connsiteY1" fmla="*/ 45839 h 183356"/>
              <a:gd name="connsiteX2" fmla="*/ 183356 w 183356"/>
              <a:gd name="connsiteY2" fmla="*/ 45839 h 183356"/>
              <a:gd name="connsiteX3" fmla="*/ 183356 w 183356"/>
              <a:gd name="connsiteY3" fmla="*/ 137517 h 183356"/>
              <a:gd name="connsiteX4" fmla="*/ 137517 w 183356"/>
              <a:gd name="connsiteY4" fmla="*/ 137517 h 183356"/>
              <a:gd name="connsiteX5" fmla="*/ 137517 w 183356"/>
              <a:gd name="connsiteY5" fmla="*/ 183356 h 183356"/>
              <a:gd name="connsiteX6" fmla="*/ 45839 w 183356"/>
              <a:gd name="connsiteY6" fmla="*/ 183356 h 183356"/>
              <a:gd name="connsiteX7" fmla="*/ 45839 w 183356"/>
              <a:gd name="connsiteY7" fmla="*/ 137517 h 183356"/>
              <a:gd name="connsiteX8" fmla="*/ 0 w 183356"/>
              <a:gd name="connsiteY8" fmla="*/ 137517 h 183356"/>
              <a:gd name="connsiteX9" fmla="*/ 0 w 183356"/>
              <a:gd name="connsiteY9" fmla="*/ 45839 h 183356"/>
              <a:gd name="connsiteX10" fmla="*/ 45839 w 183356"/>
              <a:gd name="connsiteY10" fmla="*/ 45839 h 183356"/>
              <a:gd name="connsiteX0" fmla="*/ 47029 w 183356"/>
              <a:gd name="connsiteY0" fmla="*/ 0 h 183356"/>
              <a:gd name="connsiteX1" fmla="*/ 137517 w 183356"/>
              <a:gd name="connsiteY1" fmla="*/ 45839 h 183356"/>
              <a:gd name="connsiteX2" fmla="*/ 183356 w 183356"/>
              <a:gd name="connsiteY2" fmla="*/ 45839 h 183356"/>
              <a:gd name="connsiteX3" fmla="*/ 183356 w 183356"/>
              <a:gd name="connsiteY3" fmla="*/ 137517 h 183356"/>
              <a:gd name="connsiteX4" fmla="*/ 137517 w 183356"/>
              <a:gd name="connsiteY4" fmla="*/ 137517 h 183356"/>
              <a:gd name="connsiteX5" fmla="*/ 137517 w 183356"/>
              <a:gd name="connsiteY5" fmla="*/ 183356 h 183356"/>
              <a:gd name="connsiteX6" fmla="*/ 45839 w 183356"/>
              <a:gd name="connsiteY6" fmla="*/ 183356 h 183356"/>
              <a:gd name="connsiteX7" fmla="*/ 45839 w 183356"/>
              <a:gd name="connsiteY7" fmla="*/ 137517 h 183356"/>
              <a:gd name="connsiteX8" fmla="*/ 0 w 183356"/>
              <a:gd name="connsiteY8" fmla="*/ 137517 h 183356"/>
              <a:gd name="connsiteX9" fmla="*/ 0 w 183356"/>
              <a:gd name="connsiteY9" fmla="*/ 45839 h 183356"/>
              <a:gd name="connsiteX10" fmla="*/ 45839 w 183356"/>
              <a:gd name="connsiteY10" fmla="*/ 45839 h 183356"/>
              <a:gd name="connsiteX0" fmla="*/ 137517 w 183356"/>
              <a:gd name="connsiteY0" fmla="*/ 0 h 137517"/>
              <a:gd name="connsiteX1" fmla="*/ 183356 w 183356"/>
              <a:gd name="connsiteY1" fmla="*/ 0 h 137517"/>
              <a:gd name="connsiteX2" fmla="*/ 183356 w 183356"/>
              <a:gd name="connsiteY2" fmla="*/ 91678 h 137517"/>
              <a:gd name="connsiteX3" fmla="*/ 137517 w 183356"/>
              <a:gd name="connsiteY3" fmla="*/ 91678 h 137517"/>
              <a:gd name="connsiteX4" fmla="*/ 137517 w 183356"/>
              <a:gd name="connsiteY4" fmla="*/ 137517 h 137517"/>
              <a:gd name="connsiteX5" fmla="*/ 45839 w 183356"/>
              <a:gd name="connsiteY5" fmla="*/ 137517 h 137517"/>
              <a:gd name="connsiteX6" fmla="*/ 45839 w 183356"/>
              <a:gd name="connsiteY6" fmla="*/ 91678 h 137517"/>
              <a:gd name="connsiteX7" fmla="*/ 0 w 183356"/>
              <a:gd name="connsiteY7" fmla="*/ 91678 h 137517"/>
              <a:gd name="connsiteX8" fmla="*/ 0 w 183356"/>
              <a:gd name="connsiteY8" fmla="*/ 0 h 137517"/>
              <a:gd name="connsiteX9" fmla="*/ 45839 w 183356"/>
              <a:gd name="connsiteY9" fmla="*/ 0 h 137517"/>
              <a:gd name="connsiteX0" fmla="*/ 183356 w 183356"/>
              <a:gd name="connsiteY0" fmla="*/ 0 h 137517"/>
              <a:gd name="connsiteX1" fmla="*/ 183356 w 183356"/>
              <a:gd name="connsiteY1" fmla="*/ 91678 h 137517"/>
              <a:gd name="connsiteX2" fmla="*/ 137517 w 183356"/>
              <a:gd name="connsiteY2" fmla="*/ 91678 h 137517"/>
              <a:gd name="connsiteX3" fmla="*/ 137517 w 183356"/>
              <a:gd name="connsiteY3" fmla="*/ 137517 h 137517"/>
              <a:gd name="connsiteX4" fmla="*/ 45839 w 183356"/>
              <a:gd name="connsiteY4" fmla="*/ 137517 h 137517"/>
              <a:gd name="connsiteX5" fmla="*/ 45839 w 183356"/>
              <a:gd name="connsiteY5" fmla="*/ 91678 h 137517"/>
              <a:gd name="connsiteX6" fmla="*/ 0 w 183356"/>
              <a:gd name="connsiteY6" fmla="*/ 91678 h 137517"/>
              <a:gd name="connsiteX7" fmla="*/ 0 w 183356"/>
              <a:gd name="connsiteY7" fmla="*/ 0 h 137517"/>
              <a:gd name="connsiteX8" fmla="*/ 45839 w 183356"/>
              <a:gd name="connsiteY8" fmla="*/ 0 h 137517"/>
              <a:gd name="connsiteX0" fmla="*/ 183356 w 183356"/>
              <a:gd name="connsiteY0" fmla="*/ 0 h 137517"/>
              <a:gd name="connsiteX1" fmla="*/ 183356 w 183356"/>
              <a:gd name="connsiteY1" fmla="*/ 91678 h 137517"/>
              <a:gd name="connsiteX2" fmla="*/ 137517 w 183356"/>
              <a:gd name="connsiteY2" fmla="*/ 91678 h 137517"/>
              <a:gd name="connsiteX3" fmla="*/ 137517 w 183356"/>
              <a:gd name="connsiteY3" fmla="*/ 137517 h 137517"/>
              <a:gd name="connsiteX4" fmla="*/ 45839 w 183356"/>
              <a:gd name="connsiteY4" fmla="*/ 137517 h 137517"/>
              <a:gd name="connsiteX5" fmla="*/ 45839 w 183356"/>
              <a:gd name="connsiteY5" fmla="*/ 91678 h 137517"/>
              <a:gd name="connsiteX6" fmla="*/ 0 w 183356"/>
              <a:gd name="connsiteY6" fmla="*/ 91678 h 137517"/>
              <a:gd name="connsiteX7" fmla="*/ 0 w 183356"/>
              <a:gd name="connsiteY7" fmla="*/ 0 h 137517"/>
              <a:gd name="connsiteX0" fmla="*/ 183356 w 183356"/>
              <a:gd name="connsiteY0" fmla="*/ 91678 h 137517"/>
              <a:gd name="connsiteX1" fmla="*/ 137517 w 183356"/>
              <a:gd name="connsiteY1" fmla="*/ 91678 h 137517"/>
              <a:gd name="connsiteX2" fmla="*/ 137517 w 183356"/>
              <a:gd name="connsiteY2" fmla="*/ 137517 h 137517"/>
              <a:gd name="connsiteX3" fmla="*/ 45839 w 183356"/>
              <a:gd name="connsiteY3" fmla="*/ 137517 h 137517"/>
              <a:gd name="connsiteX4" fmla="*/ 45839 w 183356"/>
              <a:gd name="connsiteY4" fmla="*/ 91678 h 137517"/>
              <a:gd name="connsiteX5" fmla="*/ 0 w 183356"/>
              <a:gd name="connsiteY5" fmla="*/ 91678 h 137517"/>
              <a:gd name="connsiteX6" fmla="*/ 0 w 183356"/>
              <a:gd name="connsiteY6" fmla="*/ 0 h 137517"/>
              <a:gd name="connsiteX0" fmla="*/ 137517 w 137517"/>
              <a:gd name="connsiteY0" fmla="*/ 91678 h 137517"/>
              <a:gd name="connsiteX1" fmla="*/ 137517 w 137517"/>
              <a:gd name="connsiteY1" fmla="*/ 137517 h 137517"/>
              <a:gd name="connsiteX2" fmla="*/ 45839 w 137517"/>
              <a:gd name="connsiteY2" fmla="*/ 137517 h 137517"/>
              <a:gd name="connsiteX3" fmla="*/ 45839 w 137517"/>
              <a:gd name="connsiteY3" fmla="*/ 91678 h 137517"/>
              <a:gd name="connsiteX4" fmla="*/ 0 w 137517"/>
              <a:gd name="connsiteY4" fmla="*/ 91678 h 137517"/>
              <a:gd name="connsiteX5" fmla="*/ 0 w 137517"/>
              <a:gd name="connsiteY5" fmla="*/ 0 h 137517"/>
              <a:gd name="connsiteX0" fmla="*/ 93193 w 137517"/>
              <a:gd name="connsiteY0" fmla="*/ 197142 h 197142"/>
              <a:gd name="connsiteX1" fmla="*/ 137517 w 137517"/>
              <a:gd name="connsiteY1" fmla="*/ 137517 h 197142"/>
              <a:gd name="connsiteX2" fmla="*/ 45839 w 137517"/>
              <a:gd name="connsiteY2" fmla="*/ 137517 h 197142"/>
              <a:gd name="connsiteX3" fmla="*/ 45839 w 137517"/>
              <a:gd name="connsiteY3" fmla="*/ 91678 h 197142"/>
              <a:gd name="connsiteX4" fmla="*/ 0 w 137517"/>
              <a:gd name="connsiteY4" fmla="*/ 91678 h 197142"/>
              <a:gd name="connsiteX5" fmla="*/ 0 w 137517"/>
              <a:gd name="connsiteY5" fmla="*/ 0 h 197142"/>
              <a:gd name="connsiteX0" fmla="*/ 93193 w 96703"/>
              <a:gd name="connsiteY0" fmla="*/ 197142 h 197142"/>
              <a:gd name="connsiteX1" fmla="*/ 96703 w 96703"/>
              <a:gd name="connsiteY1" fmla="*/ 123589 h 197142"/>
              <a:gd name="connsiteX2" fmla="*/ 45839 w 96703"/>
              <a:gd name="connsiteY2" fmla="*/ 137517 h 197142"/>
              <a:gd name="connsiteX3" fmla="*/ 45839 w 96703"/>
              <a:gd name="connsiteY3" fmla="*/ 91678 h 197142"/>
              <a:gd name="connsiteX4" fmla="*/ 0 w 96703"/>
              <a:gd name="connsiteY4" fmla="*/ 91678 h 197142"/>
              <a:gd name="connsiteX5" fmla="*/ 0 w 96703"/>
              <a:gd name="connsiteY5" fmla="*/ 0 h 197142"/>
              <a:gd name="connsiteX0" fmla="*/ 93193 w 96703"/>
              <a:gd name="connsiteY0" fmla="*/ 197142 h 197142"/>
              <a:gd name="connsiteX1" fmla="*/ 96703 w 96703"/>
              <a:gd name="connsiteY1" fmla="*/ 123589 h 197142"/>
              <a:gd name="connsiteX2" fmla="*/ 45839 w 96703"/>
              <a:gd name="connsiteY2" fmla="*/ 137517 h 197142"/>
              <a:gd name="connsiteX3" fmla="*/ 57740 w 96703"/>
              <a:gd name="connsiteY3" fmla="*/ 55172 h 197142"/>
              <a:gd name="connsiteX4" fmla="*/ 0 w 96703"/>
              <a:gd name="connsiteY4" fmla="*/ 91678 h 197142"/>
              <a:gd name="connsiteX5" fmla="*/ 0 w 96703"/>
              <a:gd name="connsiteY5" fmla="*/ 0 h 197142"/>
              <a:gd name="connsiteX0" fmla="*/ 97246 w 100756"/>
              <a:gd name="connsiteY0" fmla="*/ 197142 h 197142"/>
              <a:gd name="connsiteX1" fmla="*/ 100756 w 100756"/>
              <a:gd name="connsiteY1" fmla="*/ 123589 h 197142"/>
              <a:gd name="connsiteX2" fmla="*/ 49892 w 100756"/>
              <a:gd name="connsiteY2" fmla="*/ 137517 h 197142"/>
              <a:gd name="connsiteX3" fmla="*/ 61793 w 100756"/>
              <a:gd name="connsiteY3" fmla="*/ 55172 h 197142"/>
              <a:gd name="connsiteX4" fmla="*/ 0 w 100756"/>
              <a:gd name="connsiteY4" fmla="*/ 100298 h 197142"/>
              <a:gd name="connsiteX5" fmla="*/ 4053 w 100756"/>
              <a:gd name="connsiteY5" fmla="*/ 0 h 197142"/>
              <a:gd name="connsiteX0" fmla="*/ 97246 w 100756"/>
              <a:gd name="connsiteY0" fmla="*/ 197142 h 197142"/>
              <a:gd name="connsiteX1" fmla="*/ 100756 w 100756"/>
              <a:gd name="connsiteY1" fmla="*/ 123589 h 197142"/>
              <a:gd name="connsiteX2" fmla="*/ 49892 w 100756"/>
              <a:gd name="connsiteY2" fmla="*/ 137517 h 197142"/>
              <a:gd name="connsiteX3" fmla="*/ 48235 w 100756"/>
              <a:gd name="connsiteY3" fmla="*/ 67217 h 197142"/>
              <a:gd name="connsiteX4" fmla="*/ 0 w 100756"/>
              <a:gd name="connsiteY4" fmla="*/ 100298 h 197142"/>
              <a:gd name="connsiteX5" fmla="*/ 4053 w 100756"/>
              <a:gd name="connsiteY5" fmla="*/ 0 h 197142"/>
              <a:gd name="connsiteX0" fmla="*/ 93321 w 100756"/>
              <a:gd name="connsiteY0" fmla="*/ 211084 h 211084"/>
              <a:gd name="connsiteX1" fmla="*/ 100756 w 100756"/>
              <a:gd name="connsiteY1" fmla="*/ 123589 h 211084"/>
              <a:gd name="connsiteX2" fmla="*/ 49892 w 100756"/>
              <a:gd name="connsiteY2" fmla="*/ 137517 h 211084"/>
              <a:gd name="connsiteX3" fmla="*/ 48235 w 100756"/>
              <a:gd name="connsiteY3" fmla="*/ 67217 h 211084"/>
              <a:gd name="connsiteX4" fmla="*/ 0 w 100756"/>
              <a:gd name="connsiteY4" fmla="*/ 100298 h 211084"/>
              <a:gd name="connsiteX5" fmla="*/ 4053 w 100756"/>
              <a:gd name="connsiteY5" fmla="*/ 0 h 21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56" h="211084">
                <a:moveTo>
                  <a:pt x="93321" y="211084"/>
                </a:moveTo>
                <a:lnTo>
                  <a:pt x="100756" y="123589"/>
                </a:lnTo>
                <a:lnTo>
                  <a:pt x="49892" y="137517"/>
                </a:lnTo>
                <a:cubicBezTo>
                  <a:pt x="49340" y="114084"/>
                  <a:pt x="48787" y="90650"/>
                  <a:pt x="48235" y="67217"/>
                </a:cubicBezTo>
                <a:lnTo>
                  <a:pt x="0" y="100298"/>
                </a:lnTo>
                <a:lnTo>
                  <a:pt x="4053" y="0"/>
                </a:ln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</a:bodyPr>
          <a:lstStyle/>
          <a:p>
            <a:pPr algn="ctr" defTabSz="2091006"/>
            <a:endParaRPr lang="en-US" sz="1429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="" xmlns:a16="http://schemas.microsoft.com/office/drawing/2014/main" id="{0406A2FC-8D35-40FC-A2CB-57D27E3A1A58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382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567141" cy="395713"/>
          </a:xfrm>
        </p:spPr>
        <p:txBody>
          <a:bodyPr/>
          <a:lstStyle/>
          <a:p>
            <a:r>
              <a:rPr lang="en-US" sz="2800" dirty="0"/>
              <a:t>Remaining Pregnancies Also Increasingly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6" y="1026224"/>
            <a:ext cx="8685893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Chronic Disease, Opioids, and Insurance Changes Complicate Terrain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3463423" y="5666896"/>
            <a:ext cx="2495006" cy="329760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gray">
          <a:xfrm flipH="1">
            <a:off x="3289096" y="1597901"/>
            <a:ext cx="7073" cy="4054636"/>
          </a:xfrm>
          <a:prstGeom prst="line">
            <a:avLst/>
          </a:prstGeom>
          <a:ln w="13970">
            <a:solidFill>
              <a:schemeClr val="accent3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gray">
          <a:xfrm>
            <a:off x="458105" y="1598077"/>
            <a:ext cx="2676764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/>
              <a:t>Chronic Conditions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3134872" y="1595954"/>
            <a:ext cx="3005154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/>
              <a:t>Opioid Epidemic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6116212" y="1597900"/>
            <a:ext cx="2646787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/>
              <a:t>Coverage Changes</a:t>
            </a:r>
          </a:p>
        </p:txBody>
      </p:sp>
      <p:cxnSp>
        <p:nvCxnSpPr>
          <p:cNvPr id="19" name="Straight Connector 18"/>
          <p:cNvCxnSpPr/>
          <p:nvPr/>
        </p:nvCxnSpPr>
        <p:spPr bwMode="gray">
          <a:xfrm flipH="1">
            <a:off x="3228490" y="1924477"/>
            <a:ext cx="2819194" cy="1"/>
          </a:xfrm>
          <a:prstGeom prst="line">
            <a:avLst/>
          </a:prstGeom>
          <a:ln w="13970">
            <a:solidFill>
              <a:schemeClr val="accent3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 flipH="1">
            <a:off x="6148677" y="1924455"/>
            <a:ext cx="2675609" cy="21"/>
          </a:xfrm>
          <a:prstGeom prst="line">
            <a:avLst/>
          </a:prstGeom>
          <a:ln w="13970">
            <a:solidFill>
              <a:schemeClr val="accent3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gray">
          <a:xfrm>
            <a:off x="512541" y="2080952"/>
            <a:ext cx="2607839" cy="395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14"/>
              </a:spcBef>
            </a:pPr>
            <a:r>
              <a:rPr lang="en-US" sz="1286" dirty="0"/>
              <a:t>Prevalence per 10K hospital deliveries, 1993-2014</a:t>
            </a:r>
          </a:p>
        </p:txBody>
      </p:sp>
      <p:sp>
        <p:nvSpPr>
          <p:cNvPr id="67" name="Line Callout 1 (No Border) 25"/>
          <p:cNvSpPr/>
          <p:nvPr/>
        </p:nvSpPr>
        <p:spPr bwMode="gray">
          <a:xfrm>
            <a:off x="6489562" y="4357732"/>
            <a:ext cx="2334724" cy="1101034"/>
          </a:xfrm>
          <a:custGeom>
            <a:avLst/>
            <a:gdLst>
              <a:gd name="connsiteX0" fmla="*/ 0 w 2481943"/>
              <a:gd name="connsiteY0" fmla="*/ 0 h 818173"/>
              <a:gd name="connsiteX1" fmla="*/ 2481943 w 2481943"/>
              <a:gd name="connsiteY1" fmla="*/ 0 h 818173"/>
              <a:gd name="connsiteX2" fmla="*/ 2481943 w 2481943"/>
              <a:gd name="connsiteY2" fmla="*/ 818173 h 818173"/>
              <a:gd name="connsiteX3" fmla="*/ 0 w 2481943"/>
              <a:gd name="connsiteY3" fmla="*/ 818173 h 818173"/>
              <a:gd name="connsiteX4" fmla="*/ 0 w 2481943"/>
              <a:gd name="connsiteY4" fmla="*/ 0 h 818173"/>
              <a:gd name="connsiteX0" fmla="*/ 17597 w 2481943"/>
              <a:gd name="connsiteY0" fmla="*/ -425 h 818173"/>
              <a:gd name="connsiteX1" fmla="*/ 17473 w 2481943"/>
              <a:gd name="connsiteY1" fmla="*/ 818238 h 818173"/>
              <a:gd name="connsiteX0" fmla="*/ 1577 w 2483520"/>
              <a:gd name="connsiteY0" fmla="*/ 425 h 818663"/>
              <a:gd name="connsiteX1" fmla="*/ 2483520 w 2483520"/>
              <a:gd name="connsiteY1" fmla="*/ 425 h 818663"/>
              <a:gd name="connsiteX2" fmla="*/ 2483520 w 2483520"/>
              <a:gd name="connsiteY2" fmla="*/ 818598 h 818663"/>
              <a:gd name="connsiteX3" fmla="*/ 1577 w 2483520"/>
              <a:gd name="connsiteY3" fmla="*/ 818598 h 818663"/>
              <a:gd name="connsiteX4" fmla="*/ 1577 w 2483520"/>
              <a:gd name="connsiteY4" fmla="*/ 425 h 818663"/>
              <a:gd name="connsiteX0" fmla="*/ 19174 w 2483520"/>
              <a:gd name="connsiteY0" fmla="*/ 0 h 818663"/>
              <a:gd name="connsiteX1" fmla="*/ 0 w 2483520"/>
              <a:gd name="connsiteY1" fmla="*/ 818663 h 818663"/>
              <a:gd name="connsiteX0" fmla="*/ 1577 w 2483520"/>
              <a:gd name="connsiteY0" fmla="*/ 5187 h 823425"/>
              <a:gd name="connsiteX1" fmla="*/ 2483520 w 2483520"/>
              <a:gd name="connsiteY1" fmla="*/ 5187 h 823425"/>
              <a:gd name="connsiteX2" fmla="*/ 2483520 w 2483520"/>
              <a:gd name="connsiteY2" fmla="*/ 823360 h 823425"/>
              <a:gd name="connsiteX3" fmla="*/ 1577 w 2483520"/>
              <a:gd name="connsiteY3" fmla="*/ 823360 h 823425"/>
              <a:gd name="connsiteX4" fmla="*/ 1577 w 2483520"/>
              <a:gd name="connsiteY4" fmla="*/ 5187 h 823425"/>
              <a:gd name="connsiteX0" fmla="*/ 2505 w 2483520"/>
              <a:gd name="connsiteY0" fmla="*/ 0 h 823425"/>
              <a:gd name="connsiteX1" fmla="*/ 0 w 2483520"/>
              <a:gd name="connsiteY1" fmla="*/ 823425 h 823425"/>
              <a:gd name="connsiteX0" fmla="*/ 1577 w 2483520"/>
              <a:gd name="connsiteY0" fmla="*/ 2806 h 821044"/>
              <a:gd name="connsiteX1" fmla="*/ 2483520 w 2483520"/>
              <a:gd name="connsiteY1" fmla="*/ 2806 h 821044"/>
              <a:gd name="connsiteX2" fmla="*/ 2483520 w 2483520"/>
              <a:gd name="connsiteY2" fmla="*/ 820979 h 821044"/>
              <a:gd name="connsiteX3" fmla="*/ 1577 w 2483520"/>
              <a:gd name="connsiteY3" fmla="*/ 820979 h 821044"/>
              <a:gd name="connsiteX4" fmla="*/ 1577 w 2483520"/>
              <a:gd name="connsiteY4" fmla="*/ 2806 h 821044"/>
              <a:gd name="connsiteX0" fmla="*/ 2505 w 2483520"/>
              <a:gd name="connsiteY0" fmla="*/ 0 h 821044"/>
              <a:gd name="connsiteX1" fmla="*/ 0 w 2483520"/>
              <a:gd name="connsiteY1" fmla="*/ 821044 h 821044"/>
              <a:gd name="connsiteX0" fmla="*/ 1577 w 2483520"/>
              <a:gd name="connsiteY0" fmla="*/ 2806 h 821044"/>
              <a:gd name="connsiteX1" fmla="*/ 2483520 w 2483520"/>
              <a:gd name="connsiteY1" fmla="*/ 2806 h 821044"/>
              <a:gd name="connsiteX2" fmla="*/ 2483520 w 2483520"/>
              <a:gd name="connsiteY2" fmla="*/ 820979 h 821044"/>
              <a:gd name="connsiteX3" fmla="*/ 1577 w 2483520"/>
              <a:gd name="connsiteY3" fmla="*/ 820979 h 821044"/>
              <a:gd name="connsiteX4" fmla="*/ 1577 w 2483520"/>
              <a:gd name="connsiteY4" fmla="*/ 2806 h 821044"/>
              <a:gd name="connsiteX0" fmla="*/ 124 w 2483520"/>
              <a:gd name="connsiteY0" fmla="*/ 0 h 821044"/>
              <a:gd name="connsiteX1" fmla="*/ 0 w 2483520"/>
              <a:gd name="connsiteY1" fmla="*/ 821044 h 821044"/>
              <a:gd name="connsiteX0" fmla="*/ 1577 w 2483520"/>
              <a:gd name="connsiteY0" fmla="*/ 2806 h 821044"/>
              <a:gd name="connsiteX1" fmla="*/ 2483520 w 2483520"/>
              <a:gd name="connsiteY1" fmla="*/ 2806 h 821044"/>
              <a:gd name="connsiteX2" fmla="*/ 2483520 w 2483520"/>
              <a:gd name="connsiteY2" fmla="*/ 820979 h 821044"/>
              <a:gd name="connsiteX3" fmla="*/ 1577 w 2483520"/>
              <a:gd name="connsiteY3" fmla="*/ 820979 h 821044"/>
              <a:gd name="connsiteX4" fmla="*/ 1577 w 2483520"/>
              <a:gd name="connsiteY4" fmla="*/ 2806 h 821044"/>
              <a:gd name="connsiteX0" fmla="*/ 124 w 2483520"/>
              <a:gd name="connsiteY0" fmla="*/ 0 h 821044"/>
              <a:gd name="connsiteX1" fmla="*/ 0 w 2483520"/>
              <a:gd name="connsiteY1" fmla="*/ 821044 h 821044"/>
              <a:gd name="connsiteX0" fmla="*/ 1577 w 2483520"/>
              <a:gd name="connsiteY0" fmla="*/ 425 h 818663"/>
              <a:gd name="connsiteX1" fmla="*/ 2483520 w 2483520"/>
              <a:gd name="connsiteY1" fmla="*/ 425 h 818663"/>
              <a:gd name="connsiteX2" fmla="*/ 2483520 w 2483520"/>
              <a:gd name="connsiteY2" fmla="*/ 818598 h 818663"/>
              <a:gd name="connsiteX3" fmla="*/ 1577 w 2483520"/>
              <a:gd name="connsiteY3" fmla="*/ 818598 h 818663"/>
              <a:gd name="connsiteX4" fmla="*/ 1577 w 2483520"/>
              <a:gd name="connsiteY4" fmla="*/ 425 h 818663"/>
              <a:gd name="connsiteX0" fmla="*/ 124 w 2483520"/>
              <a:gd name="connsiteY0" fmla="*/ 0 h 818663"/>
              <a:gd name="connsiteX1" fmla="*/ 0 w 2483520"/>
              <a:gd name="connsiteY1" fmla="*/ 818663 h 81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3520" h="818663" stroke="0" extrusionOk="0">
                <a:moveTo>
                  <a:pt x="1577" y="425"/>
                </a:moveTo>
                <a:lnTo>
                  <a:pt x="2483520" y="425"/>
                </a:lnTo>
                <a:lnTo>
                  <a:pt x="2483520" y="818598"/>
                </a:lnTo>
                <a:lnTo>
                  <a:pt x="1577" y="818598"/>
                </a:lnTo>
                <a:lnTo>
                  <a:pt x="1577" y="425"/>
                </a:lnTo>
                <a:close/>
              </a:path>
              <a:path w="2483520" h="818663" fill="none" extrusionOk="0">
                <a:moveTo>
                  <a:pt x="124" y="0"/>
                </a:moveTo>
                <a:cubicBezTo>
                  <a:pt x="83" y="272888"/>
                  <a:pt x="41" y="545775"/>
                  <a:pt x="0" y="818663"/>
                </a:cubicBezTo>
              </a:path>
            </a:pathLst>
          </a:custGeom>
          <a:solidFill>
            <a:schemeClr val="bg2"/>
          </a:solidFill>
          <a:ln w="38100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91886" tIns="195943" rIns="195943" bIns="19594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dirty="0">
                <a:solidFill>
                  <a:schemeClr val="tx1"/>
                </a:solidFill>
              </a:rPr>
              <a:t>“Uninsured people with chronic diseases are less likely to receive appropriate care.”</a:t>
            </a:r>
          </a:p>
          <a:p>
            <a:pPr algn="r">
              <a:spcBef>
                <a:spcPts val="714"/>
              </a:spcBef>
            </a:pPr>
            <a:r>
              <a:rPr lang="en-US" sz="1000" dirty="0">
                <a:solidFill>
                  <a:schemeClr val="tx1"/>
                </a:solidFill>
              </a:rPr>
              <a:t>-Institute of Medicine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57895" y="2132317"/>
            <a:ext cx="2566391" cy="828594"/>
            <a:chOff x="415044" y="1576252"/>
            <a:chExt cx="1796474" cy="580016"/>
          </a:xfrm>
        </p:grpSpPr>
        <p:sp>
          <p:nvSpPr>
            <p:cNvPr id="59" name="TextBox 58"/>
            <p:cNvSpPr txBox="1"/>
            <p:nvPr/>
          </p:nvSpPr>
          <p:spPr bwMode="gray">
            <a:xfrm>
              <a:off x="415044" y="1576252"/>
              <a:ext cx="653129" cy="276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571" dirty="0">
                  <a:solidFill>
                    <a:schemeClr val="accent6"/>
                  </a:solidFill>
                </a:rPr>
                <a:t>50%</a:t>
              </a:r>
            </a:p>
          </p:txBody>
        </p:sp>
        <p:sp>
          <p:nvSpPr>
            <p:cNvPr id="60" name="TextBox 59"/>
            <p:cNvSpPr txBox="1"/>
            <p:nvPr/>
          </p:nvSpPr>
          <p:spPr bwMode="gray">
            <a:xfrm>
              <a:off x="1066979" y="1579507"/>
              <a:ext cx="1144539" cy="57676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071" dirty="0"/>
                <a:t>increase in states with approved or pending work requirements waivers, up from 10 in April 2018 to 15 as of January 2019</a:t>
              </a:r>
            </a:p>
          </p:txBody>
        </p:sp>
      </p:grpSp>
      <p:graphicFrame>
        <p:nvGraphicFramePr>
          <p:cNvPr id="26" name="Chart 25"/>
          <p:cNvGraphicFramePr/>
          <p:nvPr/>
        </p:nvGraphicFramePr>
        <p:xfrm>
          <a:off x="360155" y="2453141"/>
          <a:ext cx="2868336" cy="319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 flipH="1">
            <a:off x="458104" y="1924455"/>
            <a:ext cx="2819194" cy="1"/>
          </a:xfrm>
          <a:prstGeom prst="line">
            <a:avLst/>
          </a:prstGeom>
          <a:ln w="13970">
            <a:solidFill>
              <a:schemeClr val="accent3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ine Callout 1 72"/>
          <p:cNvSpPr/>
          <p:nvPr/>
        </p:nvSpPr>
        <p:spPr bwMode="gray">
          <a:xfrm>
            <a:off x="1605014" y="2867091"/>
            <a:ext cx="1303734" cy="835430"/>
          </a:xfrm>
          <a:prstGeom prst="borderCallout1">
            <a:avLst>
              <a:gd name="adj1" fmla="val 18695"/>
              <a:gd name="adj2" fmla="val 113"/>
              <a:gd name="adj3" fmla="val -1839"/>
              <a:gd name="adj4" fmla="val -18744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143" dirty="0"/>
              <a:t>Represents a </a:t>
            </a:r>
            <a:r>
              <a:rPr lang="en-US" sz="1143" b="1" dirty="0"/>
              <a:t>393% </a:t>
            </a:r>
            <a:r>
              <a:rPr lang="en-US" sz="1143" dirty="0"/>
              <a:t>increase in hypertensive disorders</a:t>
            </a:r>
          </a:p>
        </p:txBody>
      </p:sp>
      <p:cxnSp>
        <p:nvCxnSpPr>
          <p:cNvPr id="76" name="Straight Connector 75"/>
          <p:cNvCxnSpPr/>
          <p:nvPr/>
        </p:nvCxnSpPr>
        <p:spPr bwMode="gray">
          <a:xfrm>
            <a:off x="2985469" y="2693489"/>
            <a:ext cx="0" cy="0"/>
          </a:xfrm>
          <a:prstGeom prst="line">
            <a:avLst/>
          </a:prstGeom>
          <a:ln w="12700">
            <a:solidFill>
              <a:schemeClr val="accent3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38258" y="2132318"/>
            <a:ext cx="2688906" cy="703526"/>
            <a:chOff x="2406781" y="1492622"/>
            <a:chExt cx="1882234" cy="492468"/>
          </a:xfrm>
        </p:grpSpPr>
        <p:sp>
          <p:nvSpPr>
            <p:cNvPr id="74" name="Rectangle 73"/>
            <p:cNvSpPr/>
            <p:nvPr/>
          </p:nvSpPr>
          <p:spPr bwMode="gray">
            <a:xfrm>
              <a:off x="3253084" y="1492622"/>
              <a:ext cx="1035931" cy="4924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143" dirty="0"/>
                <a:t>increase</a:t>
              </a:r>
              <a:r>
                <a:rPr lang="en-US" sz="1143" dirty="0">
                  <a:solidFill>
                    <a:schemeClr val="accent4"/>
                  </a:solidFill>
                </a:rPr>
                <a:t> in rate of infant postnatal opioid withdrawal syndrome, 2004-2014 </a:t>
              </a:r>
            </a:p>
          </p:txBody>
        </p:sp>
        <p:sp>
          <p:nvSpPr>
            <p:cNvPr id="75" name="Rectangle 74"/>
            <p:cNvSpPr/>
            <p:nvPr/>
          </p:nvSpPr>
          <p:spPr bwMode="gray">
            <a:xfrm>
              <a:off x="2422851" y="1514976"/>
              <a:ext cx="902847" cy="3077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571"/>
                </a:spcBef>
              </a:pPr>
              <a:r>
                <a:rPr lang="en-US" sz="2857" dirty="0"/>
                <a:t>433%</a:t>
              </a:r>
            </a:p>
          </p:txBody>
        </p:sp>
        <p:sp>
          <p:nvSpPr>
            <p:cNvPr id="77" name="Rectangle 341"/>
            <p:cNvSpPr/>
            <p:nvPr/>
          </p:nvSpPr>
          <p:spPr bwMode="gray">
            <a:xfrm>
              <a:off x="2406781" y="1524632"/>
              <a:ext cx="705464" cy="326605"/>
            </a:xfrm>
            <a:custGeom>
              <a:avLst/>
              <a:gdLst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0 w 587014"/>
                <a:gd name="connsiteY4" fmla="*/ 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91440 w 587014"/>
                <a:gd name="connsiteY4" fmla="*/ 9144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0" fmla="*/ 587014 w 587014"/>
                <a:gd name="connsiteY0" fmla="*/ 0 h 455916"/>
                <a:gd name="connsiteX1" fmla="*/ 587014 w 587014"/>
                <a:gd name="connsiteY1" fmla="*/ 455916 h 455916"/>
                <a:gd name="connsiteX2" fmla="*/ 0 w 587014"/>
                <a:gd name="connsiteY2" fmla="*/ 455916 h 4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14" h="455916">
                  <a:moveTo>
                    <a:pt x="587014" y="0"/>
                  </a:moveTo>
                  <a:lnTo>
                    <a:pt x="587014" y="455916"/>
                  </a:lnTo>
                  <a:lnTo>
                    <a:pt x="0" y="455916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miter lim="800000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14"/>
                </a:spcBef>
              </a:pPr>
              <a:endParaRPr lang="en-US" sz="1286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38258" y="3097029"/>
            <a:ext cx="2609426" cy="709760"/>
            <a:chOff x="2464323" y="2206162"/>
            <a:chExt cx="1826598" cy="496832"/>
          </a:xfrm>
        </p:grpSpPr>
        <p:sp>
          <p:nvSpPr>
            <p:cNvPr id="79" name="Rectangle 78"/>
            <p:cNvSpPr/>
            <p:nvPr/>
          </p:nvSpPr>
          <p:spPr bwMode="gray">
            <a:xfrm>
              <a:off x="3260219" y="2210526"/>
              <a:ext cx="1030702" cy="4924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143" dirty="0"/>
                <a:t>increase</a:t>
              </a:r>
              <a:r>
                <a:rPr lang="en-US" sz="1143" dirty="0">
                  <a:solidFill>
                    <a:schemeClr val="accent4"/>
                  </a:solidFill>
                </a:rPr>
                <a:t> in rate of recorded opioid use during pregnancy, 2000-2009</a:t>
              </a:r>
            </a:p>
          </p:txBody>
        </p:sp>
        <p:sp>
          <p:nvSpPr>
            <p:cNvPr id="80" name="Rectangle 79"/>
            <p:cNvSpPr/>
            <p:nvPr/>
          </p:nvSpPr>
          <p:spPr bwMode="gray">
            <a:xfrm>
              <a:off x="2471605" y="2206162"/>
              <a:ext cx="902847" cy="3077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571"/>
                </a:spcBef>
              </a:pPr>
              <a:r>
                <a:rPr lang="en-US" sz="2857" dirty="0"/>
                <a:t>373%</a:t>
              </a:r>
            </a:p>
          </p:txBody>
        </p:sp>
        <p:sp>
          <p:nvSpPr>
            <p:cNvPr id="81" name="Rectangle 341"/>
            <p:cNvSpPr/>
            <p:nvPr/>
          </p:nvSpPr>
          <p:spPr bwMode="gray">
            <a:xfrm>
              <a:off x="2464323" y="2218257"/>
              <a:ext cx="705464" cy="326605"/>
            </a:xfrm>
            <a:custGeom>
              <a:avLst/>
              <a:gdLst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0 w 587014"/>
                <a:gd name="connsiteY4" fmla="*/ 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91440 w 587014"/>
                <a:gd name="connsiteY4" fmla="*/ 9144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0" fmla="*/ 587014 w 587014"/>
                <a:gd name="connsiteY0" fmla="*/ 0 h 455916"/>
                <a:gd name="connsiteX1" fmla="*/ 587014 w 587014"/>
                <a:gd name="connsiteY1" fmla="*/ 455916 h 455916"/>
                <a:gd name="connsiteX2" fmla="*/ 0 w 587014"/>
                <a:gd name="connsiteY2" fmla="*/ 455916 h 4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14" h="455916">
                  <a:moveTo>
                    <a:pt x="587014" y="0"/>
                  </a:moveTo>
                  <a:lnTo>
                    <a:pt x="587014" y="455916"/>
                  </a:lnTo>
                  <a:lnTo>
                    <a:pt x="0" y="455916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miter lim="800000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14"/>
                </a:spcBef>
              </a:pPr>
              <a:endParaRPr lang="en-US" sz="1286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48662" y="4805376"/>
            <a:ext cx="2677953" cy="717533"/>
            <a:chOff x="2464323" y="2941029"/>
            <a:chExt cx="1874567" cy="502273"/>
          </a:xfrm>
        </p:grpSpPr>
        <p:sp>
          <p:nvSpPr>
            <p:cNvPr id="83" name="Rectangle 82"/>
            <p:cNvSpPr/>
            <p:nvPr/>
          </p:nvSpPr>
          <p:spPr bwMode="gray">
            <a:xfrm>
              <a:off x="3253084" y="2950834"/>
              <a:ext cx="1085806" cy="492468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143" dirty="0"/>
                <a:t>increase</a:t>
              </a:r>
              <a:r>
                <a:rPr lang="en-US" sz="1143" dirty="0">
                  <a:solidFill>
                    <a:schemeClr val="accent4"/>
                  </a:solidFill>
                </a:rPr>
                <a:t> in opioid-related hospitalizations for reproductive-age women, 2005-2015</a:t>
              </a:r>
            </a:p>
          </p:txBody>
        </p:sp>
        <p:sp>
          <p:nvSpPr>
            <p:cNvPr id="84" name="Rectangle 83"/>
            <p:cNvSpPr/>
            <p:nvPr/>
          </p:nvSpPr>
          <p:spPr bwMode="gray">
            <a:xfrm>
              <a:off x="2471605" y="2941029"/>
              <a:ext cx="902847" cy="30777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571"/>
                </a:spcBef>
              </a:pPr>
              <a:r>
                <a:rPr lang="en-US" sz="2857" dirty="0"/>
                <a:t>75%</a:t>
              </a:r>
            </a:p>
          </p:txBody>
        </p:sp>
        <p:sp>
          <p:nvSpPr>
            <p:cNvPr id="85" name="Rectangle 341"/>
            <p:cNvSpPr/>
            <p:nvPr/>
          </p:nvSpPr>
          <p:spPr bwMode="gray">
            <a:xfrm>
              <a:off x="2464323" y="2950834"/>
              <a:ext cx="705464" cy="326605"/>
            </a:xfrm>
            <a:custGeom>
              <a:avLst/>
              <a:gdLst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0 w 587014"/>
                <a:gd name="connsiteY4" fmla="*/ 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4" fmla="*/ 91440 w 587014"/>
                <a:gd name="connsiteY4" fmla="*/ 91440 h 455916"/>
                <a:gd name="connsiteX0" fmla="*/ 0 w 587014"/>
                <a:gd name="connsiteY0" fmla="*/ 0 h 455916"/>
                <a:gd name="connsiteX1" fmla="*/ 587014 w 587014"/>
                <a:gd name="connsiteY1" fmla="*/ 0 h 455916"/>
                <a:gd name="connsiteX2" fmla="*/ 587014 w 587014"/>
                <a:gd name="connsiteY2" fmla="*/ 455916 h 455916"/>
                <a:gd name="connsiteX3" fmla="*/ 0 w 587014"/>
                <a:gd name="connsiteY3" fmla="*/ 455916 h 455916"/>
                <a:gd name="connsiteX0" fmla="*/ 587014 w 587014"/>
                <a:gd name="connsiteY0" fmla="*/ 0 h 455916"/>
                <a:gd name="connsiteX1" fmla="*/ 587014 w 587014"/>
                <a:gd name="connsiteY1" fmla="*/ 455916 h 455916"/>
                <a:gd name="connsiteX2" fmla="*/ 0 w 587014"/>
                <a:gd name="connsiteY2" fmla="*/ 455916 h 4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014" h="455916">
                  <a:moveTo>
                    <a:pt x="587014" y="0"/>
                  </a:moveTo>
                  <a:lnTo>
                    <a:pt x="587014" y="455916"/>
                  </a:lnTo>
                  <a:lnTo>
                    <a:pt x="0" y="455916"/>
                  </a:lnTo>
                </a:path>
              </a:pathLst>
            </a:custGeom>
            <a:noFill/>
            <a:ln w="12700">
              <a:solidFill>
                <a:schemeClr val="accent6"/>
              </a:solidFill>
              <a:miter lim="800000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714"/>
                </a:spcBef>
              </a:pPr>
              <a:endParaRPr lang="en-US" sz="1286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87402" y="3163380"/>
            <a:ext cx="2275597" cy="988733"/>
            <a:chOff x="4541181" y="2214364"/>
            <a:chExt cx="1592918" cy="692113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541181" y="2227037"/>
              <a:ext cx="92537" cy="20116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637926" y="2227037"/>
              <a:ext cx="92537" cy="201168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734671" y="2227037"/>
              <a:ext cx="92537" cy="20116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31416" y="2227037"/>
              <a:ext cx="92537" cy="201168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928160" y="2227037"/>
              <a:ext cx="92537" cy="201168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 bwMode="gray">
            <a:xfrm>
              <a:off x="4541181" y="2458691"/>
              <a:ext cx="536448" cy="27693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571" dirty="0">
                  <a:solidFill>
                    <a:schemeClr val="accent6"/>
                  </a:solidFill>
                </a:rPr>
                <a:t>27%</a:t>
              </a:r>
              <a:endParaRPr lang="en-US" sz="1071" dirty="0">
                <a:solidFill>
                  <a:schemeClr val="accent4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 bwMode="gray">
            <a:xfrm>
              <a:off x="5113377" y="2214364"/>
              <a:ext cx="1020722" cy="6921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71" dirty="0">
                  <a:solidFill>
                    <a:schemeClr val="accent4"/>
                  </a:solidFill>
                </a:rPr>
                <a:t>percent of low-income women who worked 1K+ hours last year and had months where they would not have met work requirements</a:t>
              </a:r>
            </a:p>
          </p:txBody>
        </p:sp>
      </p:grpSp>
      <p:sp>
        <p:nvSpPr>
          <p:cNvPr id="43" name="Line Callout 1 42"/>
          <p:cNvSpPr/>
          <p:nvPr/>
        </p:nvSpPr>
        <p:spPr bwMode="gray">
          <a:xfrm>
            <a:off x="3571081" y="3908054"/>
            <a:ext cx="2334724" cy="659549"/>
          </a:xfrm>
          <a:prstGeom prst="borderCallout1">
            <a:avLst>
              <a:gd name="adj1" fmla="val -473"/>
              <a:gd name="adj2" fmla="val 10615"/>
              <a:gd name="adj3" fmla="val -24201"/>
              <a:gd name="adj4" fmla="val 10465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143" dirty="0"/>
              <a:t>Associated with </a:t>
            </a:r>
            <a:r>
              <a:rPr lang="en-US" sz="1143" b="1" dirty="0"/>
              <a:t>36% </a:t>
            </a:r>
            <a:r>
              <a:rPr lang="en-US" sz="1143" dirty="0"/>
              <a:t>increase in mean hospital charges for neonatal opioid syndromes</a:t>
            </a:r>
          </a:p>
        </p:txBody>
      </p:sp>
      <p:cxnSp>
        <p:nvCxnSpPr>
          <p:cNvPr id="45" name="Straight Connector 44"/>
          <p:cNvCxnSpPr/>
          <p:nvPr/>
        </p:nvCxnSpPr>
        <p:spPr bwMode="gray">
          <a:xfrm flipH="1">
            <a:off x="6153316" y="1585911"/>
            <a:ext cx="7073" cy="4054636"/>
          </a:xfrm>
          <a:prstGeom prst="line">
            <a:avLst/>
          </a:prstGeom>
          <a:ln w="13970">
            <a:solidFill>
              <a:schemeClr val="accent3"/>
            </a:solidFill>
            <a:prstDash val="dash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ide Number Placeholder 3">
            <a:extLst>
              <a:ext uri="{FF2B5EF4-FFF2-40B4-BE49-F238E27FC236}">
                <a16:creationId xmlns="" xmlns:a16="http://schemas.microsoft.com/office/drawing/2014/main" id="{1B677B3F-38AF-4EA6-800B-FC4D95C0A06E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122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6E6E3-4729-4713-A87D-C835D56F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/>
              <a:t>Female Consumer Preference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National Perspectives (N = &gt;10,000)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2ECDAF-363D-4A53-B060-C377C3A4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0294"/>
            <a:ext cx="8229600" cy="4495800"/>
          </a:xfrm>
        </p:spPr>
        <p:txBody>
          <a:bodyPr/>
          <a:lstStyle/>
          <a:p>
            <a:r>
              <a:rPr lang="en-US" dirty="0"/>
              <a:t>Women select providers first</a:t>
            </a:r>
          </a:p>
          <a:p>
            <a:pPr marL="457200" lvl="1" indent="0">
              <a:buNone/>
            </a:pPr>
            <a:r>
              <a:rPr lang="en-US" dirty="0"/>
              <a:t>#1 Family/friend in health care recommendation</a:t>
            </a:r>
          </a:p>
          <a:p>
            <a:pPr marL="457200" lvl="1" indent="0">
              <a:buNone/>
            </a:pPr>
            <a:r>
              <a:rPr lang="en-US" dirty="0"/>
              <a:t>#2 Word-of-mouth (network)</a:t>
            </a:r>
          </a:p>
          <a:p>
            <a:pPr marL="457200" lvl="1" indent="0">
              <a:buNone/>
            </a:pPr>
            <a:r>
              <a:rPr lang="en-US" dirty="0"/>
              <a:t>#3 Provider referral</a:t>
            </a:r>
          </a:p>
          <a:p>
            <a:pPr marL="457200" lvl="1" indent="0">
              <a:buNone/>
            </a:pPr>
            <a:r>
              <a:rPr lang="en-US" dirty="0"/>
              <a:t>#4 Research</a:t>
            </a:r>
          </a:p>
          <a:p>
            <a:pPr lvl="2" indent="-285750">
              <a:buFont typeface="Arial" panose="020B0604020202020204" pitchFamily="34" charset="0"/>
              <a:buChar char="‒"/>
            </a:pPr>
            <a:r>
              <a:rPr lang="en-US" dirty="0"/>
              <a:t>Online ratings and reviews</a:t>
            </a:r>
          </a:p>
          <a:p>
            <a:pPr lvl="2" indent="-285750">
              <a:buFont typeface="Arial" panose="020B0604020202020204" pitchFamily="34" charset="0"/>
              <a:buChar char="‒"/>
            </a:pPr>
            <a:r>
              <a:rPr lang="en-US" dirty="0"/>
              <a:t>Ask network</a:t>
            </a:r>
          </a:p>
          <a:p>
            <a:pPr lvl="2" indent="-285750">
              <a:buFont typeface="Arial" panose="020B0604020202020204" pitchFamily="34" charset="0"/>
              <a:buChar char="‒"/>
            </a:pPr>
            <a:r>
              <a:rPr lang="en-US" dirty="0"/>
              <a:t>Online profile</a:t>
            </a:r>
          </a:p>
          <a:p>
            <a:pPr marL="457200" lvl="1" indent="0">
              <a:buNone/>
            </a:pPr>
            <a:r>
              <a:rPr lang="en-US" dirty="0"/>
              <a:t>#5 Reputation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sz="2800" dirty="0"/>
              <a:t>Quality is not a differentiator, it is assumed!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B85FC-4EE6-4693-87D8-7E44EC90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person and person posing for a picture&#10;&#10;Description automatically generated">
            <a:extLst>
              <a:ext uri="{FF2B5EF4-FFF2-40B4-BE49-F238E27FC236}">
                <a16:creationId xmlns="" xmlns:a16="http://schemas.microsoft.com/office/drawing/2014/main" id="{EF455B0A-34F6-4A1E-AEF7-F2101C2E8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1477963"/>
            <a:ext cx="35052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D855B3-1D63-4528-A976-8EB6387CB022}"/>
              </a:ext>
            </a:extLst>
          </p:cNvPr>
          <p:cNvSpPr txBox="1"/>
          <p:nvPr/>
        </p:nvSpPr>
        <p:spPr>
          <a:xfrm>
            <a:off x="4876800" y="8382000"/>
            <a:ext cx="350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1596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296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47537-9828-452E-9213-DEA1CC79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Select Hospitals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67C639-B6A9-414B-A014-866AB8E80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#1 Physician referral</a:t>
            </a:r>
          </a:p>
          <a:p>
            <a:pPr marL="0" indent="0">
              <a:buNone/>
            </a:pPr>
            <a:r>
              <a:rPr lang="en-US" dirty="0"/>
              <a:t>#2 Family/friend in health care recommendation</a:t>
            </a:r>
          </a:p>
          <a:p>
            <a:pPr marL="0" indent="0">
              <a:buNone/>
            </a:pPr>
            <a:r>
              <a:rPr lang="en-US" dirty="0"/>
              <a:t>#3 Word-of-mouth (network)</a:t>
            </a:r>
          </a:p>
          <a:p>
            <a:pPr marL="0" indent="0">
              <a:buNone/>
            </a:pPr>
            <a:r>
              <a:rPr lang="en-US" dirty="0"/>
              <a:t>#4 Reputation</a:t>
            </a:r>
          </a:p>
          <a:p>
            <a:pPr marL="0" indent="0">
              <a:buNone/>
            </a:pPr>
            <a:r>
              <a:rPr lang="en-US" dirty="0"/>
              <a:t>#5 Online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1133E6-5D6D-42C7-86FD-0EF7D4339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A tall building in a city&#10;&#10;Description automatically generated">
            <a:extLst>
              <a:ext uri="{FF2B5EF4-FFF2-40B4-BE49-F238E27FC236}">
                <a16:creationId xmlns="" xmlns:a16="http://schemas.microsoft.com/office/drawing/2014/main" id="{D43D3DCE-AEB3-41BA-B1B9-3F90D2869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0" y="3048000"/>
            <a:ext cx="4648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3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566D1-9CF8-4A12-8247-A6A7F9C2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Table 1.  Obstetrics Preferences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CF413686-6DE5-4A02-8421-69BC1C6C4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153040"/>
              </p:ext>
            </p:extLst>
          </p:nvPr>
        </p:nvGraphicFramePr>
        <p:xfrm>
          <a:off x="152400" y="733269"/>
          <a:ext cx="8839200" cy="393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658922397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383138925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67591390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57426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Amenities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Model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867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Natural childbirth options (birthing tub)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OB ultrasound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Childbirth education (childbirth prep, breast feeding)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Preconception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Inpatient lactation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Anesthesia 24/7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Rooming-in with holding nursery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High risk OB services (MFM)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Inpatient OB/newborn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NICU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PP depression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Telehealth appointments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Patient portal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Low risk family friendly “hotel like” facilities with high risk capabilities (LDRs then </a:t>
                      </a:r>
                      <a:r>
                        <a:rPr lang="en-US" sz="1200" dirty="0" err="1"/>
                        <a:t>mother:baby</a:t>
                      </a:r>
                      <a:r>
                        <a:rPr lang="en-US" sz="1200" dirty="0"/>
                        <a:t> rooming-in with NICU if needed)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Hotel like facilities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Celebration dinner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Comfortable sleeping accommodations for 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Family kitchen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Refrigerator/mini-bar in room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Massage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Lullaby on PA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mom trays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Skype/</a:t>
                      </a:r>
                      <a:r>
                        <a:rPr lang="en-US" sz="1200" dirty="0" err="1"/>
                        <a:t>Wifi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Personalized care!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Natural childbirth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CNMs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Skin to skin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Wireless monitoring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Walking/labor lounge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Physician continuity for delivery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Integration across the perinatal continuum (pre-conception → post partum)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200" dirty="0"/>
                        <a:t>Low risk with a safety net for high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01079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839C25-FD9A-4B0B-88D0-2200853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04ECF7-9378-4414-B955-B7F2640881C0}"/>
              </a:ext>
            </a:extLst>
          </p:cNvPr>
          <p:cNvSpPr txBox="1"/>
          <p:nvPr/>
        </p:nvSpPr>
        <p:spPr>
          <a:xfrm>
            <a:off x="3352800" y="3471106"/>
            <a:ext cx="26057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Top Priorities:</a:t>
            </a:r>
          </a:p>
          <a:p>
            <a:r>
              <a:rPr lang="en-US" sz="1200" dirty="0"/>
              <a:t>#1  Personalized/coordinated care</a:t>
            </a:r>
          </a:p>
          <a:p>
            <a:r>
              <a:rPr lang="en-US" sz="1200" dirty="0"/>
              <a:t>#2  Customer service</a:t>
            </a:r>
          </a:p>
          <a:p>
            <a:r>
              <a:rPr lang="en-US" sz="1200" dirty="0"/>
              <a:t>#3  Provider continuity</a:t>
            </a:r>
          </a:p>
          <a:p>
            <a:r>
              <a:rPr lang="en-US" sz="1200" dirty="0"/>
              <a:t>#4  Lactation support</a:t>
            </a:r>
          </a:p>
          <a:p>
            <a:r>
              <a:rPr lang="en-US" sz="1200" dirty="0"/>
              <a:t>#5  Facilities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26AEFB-D090-4D6E-8317-B11433B50539}"/>
              </a:ext>
            </a:extLst>
          </p:cNvPr>
          <p:cNvSpPr txBox="1"/>
          <p:nvPr/>
        </p:nvSpPr>
        <p:spPr>
          <a:xfrm>
            <a:off x="0" y="49037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Women want high touch, low intervention birthing options with a large safety net!</a:t>
            </a:r>
          </a:p>
        </p:txBody>
      </p:sp>
    </p:spTree>
    <p:extLst>
      <p:ext uri="{BB962C8B-B14F-4D97-AF65-F5344CB8AC3E}">
        <p14:creationId xmlns:p14="http://schemas.microsoft.com/office/powerpoint/2010/main" val="50039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566D1-9CF8-4A12-8247-A6A7F9C2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Table 2.  Women’s Services Preferences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CF413686-6DE5-4A02-8421-69BC1C6C4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207127"/>
              </p:ext>
            </p:extLst>
          </p:nvPr>
        </p:nvGraphicFramePr>
        <p:xfrm>
          <a:off x="152400" y="990600"/>
          <a:ext cx="88392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658922397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383138925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675913909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574267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Amenities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Model of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867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Breast services</a:t>
                      </a:r>
                    </a:p>
                    <a:p>
                      <a:pPr marL="569913" lvl="1" indent="-285750" algn="l" defTabSz="9144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Mammograms</a:t>
                      </a:r>
                    </a:p>
                    <a:p>
                      <a:pPr marL="569913" lvl="1" indent="-285750" algn="l" defTabSz="9144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Prevention/education</a:t>
                      </a:r>
                    </a:p>
                    <a:p>
                      <a:pPr marL="569913" lvl="1" indent="-285750" algn="l" defTabSz="9144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Breast cancer services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Gynecology services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Gynecology cancer services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Menopause services</a:t>
                      </a:r>
                    </a:p>
                    <a:p>
                      <a:pPr marL="569913" lvl="1" indent="-285750" algn="l" defTabSz="9144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HRT</a:t>
                      </a:r>
                    </a:p>
                    <a:p>
                      <a:pPr marL="569913" lvl="1" indent="-285750" algn="l" defTabSz="914400" rtl="0" eaLnBrk="1" latinLnBrk="0" hangingPunct="1">
                        <a:buFont typeface="Arial" panose="020B0604020202020204" pitchFamily="34" charset="0"/>
                        <a:buChar char="‒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Bioidentical hormones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Midlife Women’s Services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Senior Women’s services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Osteoporosis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“One Stop Shop” access to providers and most procedures and ancillaries in one place.  Women’s Center/Breast Center.  “Hotel like” facilities and ASC.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Coffee bar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Gourmet snack bar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Charging stations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Kiosks – check-in and check-out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Patient portal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Text alerts and check-ins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Boutique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Paperless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Women’s Resource Center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Telehealth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Women centric care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Integrated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Navigated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Personalized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Coordinated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Efficient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Respectful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Mind, body, spirit</a:t>
                      </a:r>
                    </a:p>
                    <a:p>
                      <a:pPr marL="569913" lvl="1" indent="-285750">
                        <a:buFont typeface="Arial" panose="020B0604020202020204" pitchFamily="34" charset="0"/>
                        <a:buChar char="‒"/>
                      </a:pPr>
                      <a:r>
                        <a:rPr lang="en-US" sz="1400" dirty="0"/>
                        <a:t>Strict customer service standards regarding wait time, cycle time, access to care and communication metrics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01079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839C25-FD9A-4B0B-88D0-2200853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2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B94EDAFD-66F6-4A18-A1DB-3482845B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/>
              <a:t>What Women Want</a:t>
            </a:r>
            <a:r>
              <a:rPr lang="en-US" altLang="en-US" b="1"/>
              <a:t> . . .</a:t>
            </a:r>
            <a:endParaRPr lang="en-US" altLang="en-US" b="1" u="sng"/>
          </a:p>
        </p:txBody>
      </p:sp>
      <p:sp>
        <p:nvSpPr>
          <p:cNvPr id="11267" name="Content Placeholder 2">
            <a:extLst>
              <a:ext uri="{FF2B5EF4-FFF2-40B4-BE49-F238E27FC236}">
                <a16:creationId xmlns="" xmlns:a16="http://schemas.microsoft.com/office/drawing/2014/main" id="{C60112BC-7DD6-4D1E-A3BA-72F3D445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038600" cy="3733800"/>
          </a:xfrm>
        </p:spPr>
        <p:txBody>
          <a:bodyPr/>
          <a:lstStyle/>
          <a:p>
            <a:r>
              <a:rPr lang="en-US" altLang="en-US"/>
              <a:t>Relationship oriented</a:t>
            </a:r>
          </a:p>
          <a:p>
            <a:r>
              <a:rPr lang="en-US" altLang="en-US"/>
              <a:t>Interdependent</a:t>
            </a:r>
          </a:p>
          <a:p>
            <a:r>
              <a:rPr lang="en-US" altLang="en-US"/>
              <a:t>Communication intense</a:t>
            </a:r>
          </a:p>
          <a:p>
            <a:r>
              <a:rPr lang="en-US" altLang="en-US"/>
              <a:t>Knowledge seeking</a:t>
            </a:r>
          </a:p>
          <a:p>
            <a:r>
              <a:rPr lang="en-US" altLang="en-US"/>
              <a:t>Emotional</a:t>
            </a:r>
          </a:p>
          <a:p>
            <a:endParaRPr lang="en-US" altLang="en-US"/>
          </a:p>
        </p:txBody>
      </p:sp>
      <p:sp>
        <p:nvSpPr>
          <p:cNvPr id="11268" name="Content Placeholder 4">
            <a:extLst>
              <a:ext uri="{FF2B5EF4-FFF2-40B4-BE49-F238E27FC236}">
                <a16:creationId xmlns="" xmlns:a16="http://schemas.microsoft.com/office/drawing/2014/main" id="{F84F8B1B-755A-4732-B8EF-E441D8B75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2133600"/>
            <a:ext cx="3581400" cy="3733800"/>
          </a:xfrm>
        </p:spPr>
        <p:txBody>
          <a:bodyPr/>
          <a:lstStyle/>
          <a:p>
            <a:r>
              <a:rPr lang="en-US" altLang="en-US" dirty="0"/>
              <a:t>Personal</a:t>
            </a:r>
          </a:p>
          <a:p>
            <a:r>
              <a:rPr lang="en-US" altLang="en-US" dirty="0"/>
              <a:t>Respectful</a:t>
            </a:r>
          </a:p>
          <a:p>
            <a:r>
              <a:rPr lang="en-US" altLang="en-US" dirty="0"/>
              <a:t>Intuitive </a:t>
            </a:r>
          </a:p>
          <a:p>
            <a:r>
              <a:rPr lang="en-US" altLang="en-US" dirty="0"/>
              <a:t>Wholistic</a:t>
            </a:r>
          </a:p>
          <a:p>
            <a:r>
              <a:rPr lang="en-US" altLang="en-US" dirty="0"/>
              <a:t>Trusted partnership</a:t>
            </a:r>
          </a:p>
          <a:p>
            <a:endParaRPr lang="en-US" altLang="en-US" dirty="0"/>
          </a:p>
        </p:txBody>
      </p:sp>
      <p:sp>
        <p:nvSpPr>
          <p:cNvPr id="11269" name="TextBox 5">
            <a:extLst>
              <a:ext uri="{FF2B5EF4-FFF2-40B4-BE49-F238E27FC236}">
                <a16:creationId xmlns="" xmlns:a16="http://schemas.microsoft.com/office/drawing/2014/main" id="{E8F9DBEE-D28F-4394-A2B7-6633D1FE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Women’s Concepts Across Generations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1270" name="Rectangle 7">
            <a:extLst>
              <a:ext uri="{FF2B5EF4-FFF2-40B4-BE49-F238E27FC236}">
                <a16:creationId xmlns="" xmlns:a16="http://schemas.microsoft.com/office/drawing/2014/main" id="{8BC85AD9-DF3D-42D4-80C8-0B3EF9BCD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305800" y="6248400"/>
            <a:ext cx="8255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506B0CB-7409-48E6-A964-8158D92D2B02}" type="slidenum">
              <a:rPr lang="en-US" altLang="en-US" smtClean="0"/>
              <a:pPr algn="l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23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D2537-38B2-42A7-A6AD-1BC1DDB8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BF75FC-A25C-4809-8364-AEEA1BFC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9EA91F3-5269-4E18-A66B-B805224E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demographic trends and need for Women’s Health Services</a:t>
            </a:r>
          </a:p>
          <a:p>
            <a:r>
              <a:rPr lang="en-US" dirty="0"/>
              <a:t>Provide an overview of national trends in Women’s Health</a:t>
            </a:r>
          </a:p>
          <a:p>
            <a:r>
              <a:rPr lang="en-US" dirty="0"/>
              <a:t>Describe national female consumer preferences in Women’s Health Services</a:t>
            </a:r>
          </a:p>
          <a:p>
            <a:r>
              <a:rPr lang="en-US" dirty="0"/>
              <a:t>Discuss the business development opportunities in Women’s Health</a:t>
            </a:r>
          </a:p>
        </p:txBody>
      </p:sp>
    </p:spTree>
    <p:extLst>
      <p:ext uri="{BB962C8B-B14F-4D97-AF65-F5344CB8AC3E}">
        <p14:creationId xmlns:p14="http://schemas.microsoft.com/office/powerpoint/2010/main" val="2680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D35990-AA46-44AE-A8E7-5E8A87D1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Women in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B4CA7E-D85D-4F6E-ADA9-96DB65A9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816"/>
            <a:ext cx="8229600" cy="4673184"/>
          </a:xfrm>
        </p:spPr>
        <p:txBody>
          <a:bodyPr/>
          <a:lstStyle/>
          <a:p>
            <a:pPr lvl="0"/>
            <a:r>
              <a:rPr lang="en-US" sz="1800" dirty="0"/>
              <a:t>Women spend 3.5x more than men</a:t>
            </a:r>
          </a:p>
          <a:p>
            <a:pPr lvl="0"/>
            <a:r>
              <a:rPr lang="en-US" sz="1800" dirty="0"/>
              <a:t>Women utilize 2.5x more services than mem</a:t>
            </a:r>
          </a:p>
          <a:p>
            <a:pPr lvl="0"/>
            <a:r>
              <a:rPr lang="en-US" sz="1800" dirty="0"/>
              <a:t>2/3 of the top volume surgeries are specific to women</a:t>
            </a:r>
          </a:p>
          <a:p>
            <a:pPr lvl="0"/>
            <a:r>
              <a:rPr lang="en-US" sz="1800" dirty="0"/>
              <a:t>Women make 80% of the health care decisions for the family</a:t>
            </a:r>
          </a:p>
          <a:p>
            <a:pPr lvl="0"/>
            <a:r>
              <a:rPr lang="en-US" sz="1800" dirty="0"/>
              <a:t>The value of Women’s Services downstream revenue is 10x greater than direct Women’s Services revenue</a:t>
            </a:r>
          </a:p>
          <a:p>
            <a:pPr lvl="0"/>
            <a:r>
              <a:rPr lang="en-US" sz="1800" dirty="0"/>
              <a:t>Women are the majority of patients in the highest revenue specialties:</a:t>
            </a:r>
          </a:p>
          <a:p>
            <a:pPr lvl="1"/>
            <a:r>
              <a:rPr lang="en-US" sz="1800" dirty="0"/>
              <a:t>70% orthopedics</a:t>
            </a:r>
          </a:p>
          <a:p>
            <a:pPr lvl="1"/>
            <a:r>
              <a:rPr lang="en-US" sz="1800" dirty="0"/>
              <a:t>65% CV</a:t>
            </a:r>
          </a:p>
          <a:p>
            <a:pPr lvl="1"/>
            <a:r>
              <a:rPr lang="en-US" sz="1800" dirty="0"/>
              <a:t>70% neuroscience</a:t>
            </a:r>
          </a:p>
          <a:p>
            <a:pPr lvl="1"/>
            <a:r>
              <a:rPr lang="en-US" sz="1800" dirty="0"/>
              <a:t>70% oncology</a:t>
            </a:r>
          </a:p>
          <a:p>
            <a:pPr lvl="1"/>
            <a:r>
              <a:rPr lang="en-US" sz="1800" dirty="0"/>
              <a:t>90% behavioral health</a:t>
            </a:r>
          </a:p>
          <a:p>
            <a:pPr lvl="1"/>
            <a:r>
              <a:rPr lang="en-US" sz="1800" dirty="0"/>
              <a:t>60% sports medicine</a:t>
            </a:r>
          </a:p>
          <a:p>
            <a:pPr lvl="1"/>
            <a:r>
              <a:rPr lang="en-US" sz="1800" dirty="0"/>
              <a:t>90% immunology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A502DD-D971-4D8E-B256-21637D5B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8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4A5205A-27B1-41BF-A392-82B23D73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75A79F4D-1C0C-40A0-95D6-3B0D4F0106B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kern="0" dirty="0"/>
              <a:t>Unique Aspects of </a:t>
            </a:r>
            <a:r>
              <a:rPr lang="en-US" sz="2800" b="1" u="sng" kern="0" dirty="0"/>
              <a:t/>
            </a:r>
            <a:br>
              <a:rPr lang="en-US" sz="2800" b="1" u="sng" kern="0" dirty="0"/>
            </a:br>
            <a:r>
              <a:rPr lang="en-US" sz="2800" b="1" u="sng" kern="0" dirty="0"/>
              <a:t>Strategic Planning in Women’s Health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D067EED-7D47-44B1-8C03-8560E9DCC51F}"/>
              </a:ext>
            </a:extLst>
          </p:cNvPr>
          <p:cNvSpPr txBox="1">
            <a:spLocks/>
          </p:cNvSpPr>
          <p:nvPr/>
        </p:nvSpPr>
        <p:spPr>
          <a:xfrm>
            <a:off x="450954" y="990600"/>
            <a:ext cx="82296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Gender based medicine</a:t>
            </a:r>
          </a:p>
          <a:p>
            <a:r>
              <a:rPr lang="en-US" sz="2400" kern="0" dirty="0"/>
              <a:t>Trends in women’s consumerism</a:t>
            </a:r>
          </a:p>
          <a:p>
            <a:r>
              <a:rPr lang="en-US" sz="2400" kern="0" dirty="0"/>
              <a:t>Multispecialty</a:t>
            </a:r>
          </a:p>
          <a:p>
            <a:r>
              <a:rPr lang="en-US" sz="2400" kern="0" dirty="0"/>
              <a:t>Multidisciplinary</a:t>
            </a:r>
          </a:p>
          <a:p>
            <a:r>
              <a:rPr lang="en-US" sz="2400" kern="0" dirty="0"/>
              <a:t>Healthcare employees engagement </a:t>
            </a:r>
          </a:p>
          <a:p>
            <a:r>
              <a:rPr lang="en-US" sz="2400" kern="0" dirty="0"/>
              <a:t>Community perception</a:t>
            </a:r>
          </a:p>
          <a:p>
            <a:r>
              <a:rPr lang="en-US" sz="2400" kern="0" dirty="0"/>
              <a:t>Female focused</a:t>
            </a:r>
          </a:p>
          <a:p>
            <a:r>
              <a:rPr lang="en-US" sz="2400" kern="0" dirty="0"/>
              <a:t>Generation gap factor</a:t>
            </a:r>
          </a:p>
          <a:p>
            <a:r>
              <a:rPr lang="en-US" sz="2400" kern="0" dirty="0"/>
              <a:t>Social networking technology</a:t>
            </a:r>
          </a:p>
          <a:p>
            <a:r>
              <a:rPr lang="en-US" sz="2400" kern="0" dirty="0"/>
              <a:t>Inpatient facilities are a microcosm of the entire hospital</a:t>
            </a:r>
          </a:p>
        </p:txBody>
      </p:sp>
    </p:spTree>
    <p:extLst>
      <p:ext uri="{BB962C8B-B14F-4D97-AF65-F5344CB8AC3E}">
        <p14:creationId xmlns:p14="http://schemas.microsoft.com/office/powerpoint/2010/main" val="228319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C2BC7AE-9559-476D-AB0D-70A5389C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98C457-259D-44D4-92A6-61A5DEEA15FE}"/>
              </a:ext>
            </a:extLst>
          </p:cNvPr>
          <p:cNvSpPr/>
          <p:nvPr/>
        </p:nvSpPr>
        <p:spPr>
          <a:xfrm>
            <a:off x="228600" y="762000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Key Factors in Women’s Services Planning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Infrastructure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Provider supply and support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Market Projections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Market Differentiation/Product Availability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6576C8A-3EDF-4B22-9D3A-5E5E825B0E63}"/>
              </a:ext>
            </a:extLst>
          </p:cNvPr>
          <p:cNvSpPr/>
          <p:nvPr/>
        </p:nvSpPr>
        <p:spPr>
          <a:xfrm>
            <a:off x="5110337" y="762000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</a:rPr>
              <a:t>Product Life Cycle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010F74-87E7-4880-BC8A-F6C279779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5" r="26240"/>
          <a:stretch/>
        </p:blipFill>
        <p:spPr>
          <a:xfrm>
            <a:off x="4572000" y="1752600"/>
            <a:ext cx="411480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01AC341-5743-40A0-940D-56697DC6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936550-BDE6-4C44-9523-95863A2E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90" y="153129"/>
            <a:ext cx="5691620" cy="54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2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627684F-ECE2-4FC7-BAC9-604FAF4F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DEBA3E0-A658-4891-ADAF-F1F93533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690" y="304800"/>
            <a:ext cx="6072620" cy="51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7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4BDF1A8-86F6-4E49-BC84-C4E1D869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9375"/>
            <a:ext cx="8686800" cy="1143000"/>
          </a:xfrm>
        </p:spPr>
        <p:txBody>
          <a:bodyPr/>
          <a:lstStyle/>
          <a:p>
            <a:r>
              <a:rPr lang="en-US" dirty="0"/>
              <a:t>Women’s Health Specialties Across the Life Span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6AD8A6B-FCC5-487C-9588-C09DE68B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B5A301D-363B-491E-A648-FB629B53A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69294"/>
              </p:ext>
            </p:extLst>
          </p:nvPr>
        </p:nvGraphicFramePr>
        <p:xfrm>
          <a:off x="457200" y="1378204"/>
          <a:ext cx="8229600" cy="3404235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856736806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87634692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890724694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53159844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Adolescence 14 - 18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Women 18 - 44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Midlife Women 45 – 64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Senior Women 65+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2404648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Adolescent Gyn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Fertility Preservation for Cancer Patients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Sports Medicine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 Fetal Medicine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Reproductive Endocrinology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Infertility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Fetal Centers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Specialists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Sports Medicine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ICU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Uro- Gynecology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Gyn-Oncology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Specialists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Reconstructive Surgery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Cosmetic Surgery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Minimally Invasive Gyn Surgery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Therapeutic Cosmetologists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GI Specialists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Cardiology Specialists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Uro- Gynecology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Gyn-Oncology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Reconstructive Surgery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Orthopedic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Cardiology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GI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Therapeutic Cosmetologists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Internal Medicine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770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62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48A51-3DF3-4F66-97FE-5B440906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E’s of Business Development</a:t>
            </a:r>
            <a:endParaRPr lang="en-US" dirty="0"/>
          </a:p>
        </p:txBody>
      </p:sp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E5DDA9D1-F791-470C-8914-5152EC339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B1C33ED1-DB49-47BE-8EDF-E51D84CE6734}" type="slidenum">
              <a:rPr lang="en-US" altLang="en-US" smtClean="0"/>
              <a:pPr algn="l"/>
              <a:t>26</a:t>
            </a:fld>
            <a:endParaRPr lang="en-US" altLang="en-US"/>
          </a:p>
        </p:txBody>
      </p:sp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48D6BD2A-59B0-48B5-B4A0-329CFDB9424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234086"/>
            <a:ext cx="4800600" cy="4267200"/>
            <a:chOff x="1536" y="384"/>
            <a:chExt cx="3024" cy="2688"/>
          </a:xfrm>
        </p:grpSpPr>
        <p:sp>
          <p:nvSpPr>
            <p:cNvPr id="6" name="Oval 3">
              <a:extLst>
                <a:ext uri="{FF2B5EF4-FFF2-40B4-BE49-F238E27FC236}">
                  <a16:creationId xmlns="" xmlns:a16="http://schemas.microsoft.com/office/drawing/2014/main" id="{37D45071-C8AD-487B-8741-CB9B102C4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4"/>
              <a:ext cx="3024" cy="26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4">
              <a:extLst>
                <a:ext uri="{FF2B5EF4-FFF2-40B4-BE49-F238E27FC236}">
                  <a16:creationId xmlns="" xmlns:a16="http://schemas.microsoft.com/office/drawing/2014/main" id="{E832C60D-4D8B-47B3-BCAD-EB346D672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912"/>
              <a:ext cx="1776" cy="15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="" xmlns:a16="http://schemas.microsoft.com/office/drawing/2014/main" id="{09013322-2D51-4263-B1C1-25D24728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344"/>
              <a:ext cx="864" cy="7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6">
              <a:extLst>
                <a:ext uri="{FF2B5EF4-FFF2-40B4-BE49-F238E27FC236}">
                  <a16:creationId xmlns="" xmlns:a16="http://schemas.microsoft.com/office/drawing/2014/main" id="{AFB3AA70-199C-4A1A-8E23-9E46CE449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528"/>
              <a:ext cx="16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/>
                <a:t>Extend the Market</a:t>
              </a:r>
            </a:p>
          </p:txBody>
        </p:sp>
        <p:sp>
          <p:nvSpPr>
            <p:cNvPr id="10" name="Text Box 7">
              <a:extLst>
                <a:ext uri="{FF2B5EF4-FFF2-40B4-BE49-F238E27FC236}">
                  <a16:creationId xmlns="" xmlns:a16="http://schemas.microsoft.com/office/drawing/2014/main" id="{5586129D-CB44-4F87-8A6C-B683FFD35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1152"/>
              <a:ext cx="16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/>
                <a:t>Expand the Products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="" xmlns:a16="http://schemas.microsoft.com/office/drawing/2014/main" id="{7E9D414A-886C-4F88-8667-F8288F6A3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7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b="1"/>
                <a:t>Enhance the Core</a:t>
              </a:r>
            </a:p>
          </p:txBody>
        </p:sp>
      </p:grp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D0CC35C5-80EA-4790-919C-E555CEC7B327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734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B5550-147D-46D7-9A73-0B781D39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Opportunities In Women’s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40D75E-5C48-4E6A-A961-E6FA18A6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49E7E7A-9E14-494B-9CD3-EE5718C7D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80824"/>
              </p:ext>
            </p:extLst>
          </p:nvPr>
        </p:nvGraphicFramePr>
        <p:xfrm>
          <a:off x="152400" y="1295400"/>
          <a:ext cx="8763000" cy="2839211"/>
        </p:xfrm>
        <a:graphic>
          <a:graphicData uri="http://schemas.openxmlformats.org/drawingml/2006/table">
            <a:tbl>
              <a:tblPr firstRow="1" firstCol="1" bandRow="1"/>
              <a:tblGrid>
                <a:gridCol w="2921000">
                  <a:extLst>
                    <a:ext uri="{9D8B030D-6E8A-4147-A177-3AD203B41FA5}">
                      <a16:colId xmlns="" xmlns:a16="http://schemas.microsoft.com/office/drawing/2014/main" val="988614636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217570007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3329444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Uro-Gynecology (pelvic health)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Gynoncology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Orthopedics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Brain Health (neuro-science) (Dementia)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Birthing Centers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Navigators/Coaches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Laborists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 Medicine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Minimally Invasive Surgery (MIGS)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Loyalty Programs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Women’s Centers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Immunology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Enabled Care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Breast Centers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Risk Pregnancy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Infertility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Anti-aging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Midlife Women’s Health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60007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Genetics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39740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B9758D6-0D72-445B-98D9-D19CB5A2CBD6}"/>
              </a:ext>
            </a:extLst>
          </p:cNvPr>
          <p:cNvSpPr txBox="1"/>
          <p:nvPr/>
        </p:nvSpPr>
        <p:spPr>
          <a:xfrm>
            <a:off x="263577" y="4266692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Women do not mind traveling for specialty care as long as they receive navigated and integrated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Women expect all core services to be in one location (mammogram, ultrasound, bone density, urodynamics, lab, EKG, pre-op testing, and in-office procedures)</a:t>
            </a:r>
          </a:p>
        </p:txBody>
      </p:sp>
    </p:spTree>
    <p:extLst>
      <p:ext uri="{BB962C8B-B14F-4D97-AF65-F5344CB8AC3E}">
        <p14:creationId xmlns:p14="http://schemas.microsoft.com/office/powerpoint/2010/main" val="288858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227786" cy="395713"/>
          </a:xfrm>
        </p:spPr>
        <p:txBody>
          <a:bodyPr/>
          <a:lstStyle/>
          <a:p>
            <a:r>
              <a:rPr lang="en-US" sz="2800" dirty="0"/>
              <a:t>GYN Shoppers an Avenue to Long-Term Loyalty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7" y="1026223"/>
            <a:ext cx="8229600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GYN Patients Shop With Delivery in Mind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4638222" y="1845895"/>
            <a:ext cx="3940839" cy="3786431"/>
          </a:xfrm>
          <a:prstGeom prst="rect">
            <a:avLst/>
          </a:prstGeo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wrap="square" lIns="261257" tIns="391886" rIns="261257" bIns="0" rtlCol="0">
            <a:noAutofit/>
          </a:bodyPr>
          <a:lstStyle/>
          <a:p>
            <a:endParaRPr lang="en-US" sz="1571" b="1" dirty="0"/>
          </a:p>
        </p:txBody>
      </p:sp>
      <p:sp>
        <p:nvSpPr>
          <p:cNvPr id="9" name="TextBox 8"/>
          <p:cNvSpPr txBox="1"/>
          <p:nvPr/>
        </p:nvSpPr>
        <p:spPr bwMode="gray">
          <a:xfrm>
            <a:off x="5060290" y="2080768"/>
            <a:ext cx="3096700" cy="439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29" b="1" dirty="0">
                <a:solidFill>
                  <a:schemeClr val="accent6"/>
                </a:solidFill>
              </a:rPr>
              <a:t>Three</a:t>
            </a:r>
            <a:r>
              <a:rPr lang="en-US" sz="1429" b="1" dirty="0"/>
              <a:t> of Top Five Gynecology Preferences Related to Delivery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814172" y="2685953"/>
            <a:ext cx="3601074" cy="395622"/>
            <a:chOff x="3765377" y="1771934"/>
            <a:chExt cx="2520752" cy="276935"/>
          </a:xfrm>
        </p:grpSpPr>
        <p:sp>
          <p:nvSpPr>
            <p:cNvPr id="10" name="TextBox 9"/>
            <p:cNvSpPr txBox="1"/>
            <p:nvPr/>
          </p:nvSpPr>
          <p:spPr bwMode="gray">
            <a:xfrm>
              <a:off x="3765377" y="1771934"/>
              <a:ext cx="749825" cy="27693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571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 bwMode="gray">
            <a:xfrm>
              <a:off x="4025069" y="1821781"/>
              <a:ext cx="2261060" cy="13851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29"/>
                </a:spcBef>
              </a:pPr>
              <a:r>
                <a:rPr lang="en-US" sz="1286" dirty="0"/>
                <a:t>The provider is in-network for my insurance</a:t>
              </a:r>
              <a:endParaRPr lang="en-US" sz="1286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23410" y="3199497"/>
            <a:ext cx="3601074" cy="453177"/>
            <a:chOff x="3765377" y="2255233"/>
            <a:chExt cx="2520752" cy="317224"/>
          </a:xfrm>
        </p:grpSpPr>
        <p:sp>
          <p:nvSpPr>
            <p:cNvPr id="11" name="TextBox 10"/>
            <p:cNvSpPr txBox="1"/>
            <p:nvPr/>
          </p:nvSpPr>
          <p:spPr bwMode="gray">
            <a:xfrm>
              <a:off x="3765377" y="2255233"/>
              <a:ext cx="542652" cy="27693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571" b="1" dirty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 bwMode="gray">
            <a:xfrm>
              <a:off x="4025069" y="2295433"/>
              <a:ext cx="2261060" cy="27702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29"/>
                </a:spcBef>
              </a:pPr>
              <a:r>
                <a:rPr lang="en-US" sz="1286" dirty="0"/>
                <a:t>The provider delivers at a facility with good quality scores (ex. low C-section rate)</a:t>
              </a:r>
              <a:endParaRPr lang="en-US" sz="1286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23410" y="3770474"/>
            <a:ext cx="3601074" cy="448334"/>
            <a:chOff x="3765377" y="2738532"/>
            <a:chExt cx="2520752" cy="313834"/>
          </a:xfrm>
        </p:grpSpPr>
        <p:sp>
          <p:nvSpPr>
            <p:cNvPr id="12" name="TextBox 11"/>
            <p:cNvSpPr txBox="1"/>
            <p:nvPr/>
          </p:nvSpPr>
          <p:spPr bwMode="gray">
            <a:xfrm>
              <a:off x="3765377" y="2738532"/>
              <a:ext cx="730202" cy="27693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571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 bwMode="gray">
            <a:xfrm>
              <a:off x="4025069" y="2775342"/>
              <a:ext cx="2261060" cy="27702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29"/>
                </a:spcBef>
              </a:pPr>
              <a:r>
                <a:rPr lang="en-US" sz="1286" dirty="0"/>
                <a:t>The provider takes time to explain my condition and ways to stay healthy</a:t>
              </a:r>
              <a:endParaRPr lang="en-US" sz="1286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23410" y="4336613"/>
            <a:ext cx="3601074" cy="453406"/>
            <a:chOff x="3765377" y="3221831"/>
            <a:chExt cx="2520752" cy="317384"/>
          </a:xfrm>
        </p:grpSpPr>
        <p:sp>
          <p:nvSpPr>
            <p:cNvPr id="13" name="TextBox 12"/>
            <p:cNvSpPr txBox="1"/>
            <p:nvPr/>
          </p:nvSpPr>
          <p:spPr bwMode="gray">
            <a:xfrm>
              <a:off x="3765377" y="3221831"/>
              <a:ext cx="922334" cy="27693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571" b="1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 bwMode="gray">
            <a:xfrm>
              <a:off x="4025069" y="3262191"/>
              <a:ext cx="2261060" cy="27702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29"/>
                </a:spcBef>
              </a:pPr>
              <a:r>
                <a:rPr lang="en-US" sz="1286" dirty="0"/>
                <a:t>The facility offers specialized services for babies (ex. NICU)</a:t>
              </a:r>
              <a:endParaRPr lang="en-US" sz="1286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14172" y="4907813"/>
            <a:ext cx="3456511" cy="508295"/>
            <a:chOff x="3765377" y="3718780"/>
            <a:chExt cx="2419558" cy="355807"/>
          </a:xfrm>
        </p:grpSpPr>
        <p:sp>
          <p:nvSpPr>
            <p:cNvPr id="14" name="TextBox 13"/>
            <p:cNvSpPr txBox="1"/>
            <p:nvPr/>
          </p:nvSpPr>
          <p:spPr bwMode="gray">
            <a:xfrm>
              <a:off x="3765377" y="3718780"/>
              <a:ext cx="655140" cy="27693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571" b="1" dirty="0">
                  <a:solidFill>
                    <a:schemeClr val="accent6"/>
                  </a:solidFill>
                </a:rPr>
                <a:t>5</a:t>
              </a:r>
            </a:p>
          </p:txBody>
        </p:sp>
        <p:sp>
          <p:nvSpPr>
            <p:cNvPr id="19" name="TextBox 18"/>
            <p:cNvSpPr txBox="1"/>
            <p:nvPr/>
          </p:nvSpPr>
          <p:spPr bwMode="gray">
            <a:xfrm>
              <a:off x="4018244" y="3797563"/>
              <a:ext cx="2166691" cy="27702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429"/>
                </a:spcBef>
              </a:pPr>
              <a:r>
                <a:rPr lang="en-US" sz="1286" dirty="0"/>
                <a:t>The provider delivers in a facility that offers birth options of my choosing</a:t>
              </a:r>
              <a:endParaRPr lang="en-US" sz="1286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2609" y="1714813"/>
            <a:ext cx="3854536" cy="1430686"/>
            <a:chOff x="155906" y="1128496"/>
            <a:chExt cx="2698175" cy="1001480"/>
          </a:xfrm>
        </p:grpSpPr>
        <p:grpSp>
          <p:nvGrpSpPr>
            <p:cNvPr id="36" name="Group 35"/>
            <p:cNvGrpSpPr/>
            <p:nvPr/>
          </p:nvGrpSpPr>
          <p:grpSpPr>
            <a:xfrm>
              <a:off x="155906" y="1128496"/>
              <a:ext cx="1308515" cy="1001480"/>
              <a:chOff x="299932" y="1145362"/>
              <a:chExt cx="1308515" cy="1001480"/>
            </a:xfrm>
          </p:grpSpPr>
          <p:graphicFrame>
            <p:nvGraphicFramePr>
              <p:cNvPr id="24" name="Chart 23"/>
              <p:cNvGraphicFramePr/>
              <p:nvPr/>
            </p:nvGraphicFramePr>
            <p:xfrm>
              <a:off x="299932" y="1145362"/>
              <a:ext cx="1308515" cy="10014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3" name="TextBox 32"/>
              <p:cNvSpPr txBox="1"/>
              <p:nvPr/>
            </p:nvSpPr>
            <p:spPr bwMode="gray">
              <a:xfrm>
                <a:off x="696814" y="1524451"/>
                <a:ext cx="542652" cy="2462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en-US" sz="2286" dirty="0">
                    <a:solidFill>
                      <a:schemeClr val="accent6"/>
                    </a:solidFill>
                  </a:rPr>
                  <a:t>47%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 bwMode="gray">
            <a:xfrm>
              <a:off x="1324119" y="1490737"/>
              <a:ext cx="1529962" cy="415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286" dirty="0"/>
                <a:t>Percentage of private payer new OB/GYN visits from self-referrals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2609" y="4390330"/>
            <a:ext cx="3854534" cy="1430686"/>
            <a:chOff x="155907" y="2161222"/>
            <a:chExt cx="2698174" cy="1001480"/>
          </a:xfrm>
        </p:grpSpPr>
        <p:grpSp>
          <p:nvGrpSpPr>
            <p:cNvPr id="35" name="Group 34"/>
            <p:cNvGrpSpPr/>
            <p:nvPr/>
          </p:nvGrpSpPr>
          <p:grpSpPr>
            <a:xfrm>
              <a:off x="155907" y="2161222"/>
              <a:ext cx="1308515" cy="1001480"/>
              <a:chOff x="299932" y="2143409"/>
              <a:chExt cx="1308515" cy="1001480"/>
            </a:xfrm>
          </p:grpSpPr>
          <p:graphicFrame>
            <p:nvGraphicFramePr>
              <p:cNvPr id="25" name="Chart 24"/>
              <p:cNvGraphicFramePr/>
              <p:nvPr/>
            </p:nvGraphicFramePr>
            <p:xfrm>
              <a:off x="299932" y="2143409"/>
              <a:ext cx="1308515" cy="10014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2" name="TextBox 31"/>
              <p:cNvSpPr txBox="1"/>
              <p:nvPr/>
            </p:nvSpPr>
            <p:spPr bwMode="gray">
              <a:xfrm>
                <a:off x="696814" y="2522577"/>
                <a:ext cx="542652" cy="2462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en-US" sz="2286" dirty="0">
                    <a:solidFill>
                      <a:schemeClr val="accent6"/>
                    </a:solidFill>
                  </a:rPr>
                  <a:t>74%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 bwMode="gray">
            <a:xfrm>
              <a:off x="1324119" y="2454213"/>
              <a:ext cx="1529962" cy="415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286" dirty="0"/>
                <a:t>Percentage of women who return to system where they delivered for other care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2493" y="3052571"/>
            <a:ext cx="3854766" cy="1430686"/>
            <a:chOff x="155906" y="3364763"/>
            <a:chExt cx="2698336" cy="1001480"/>
          </a:xfrm>
        </p:grpSpPr>
        <p:grpSp>
          <p:nvGrpSpPr>
            <p:cNvPr id="37" name="Group 36"/>
            <p:cNvGrpSpPr/>
            <p:nvPr/>
          </p:nvGrpSpPr>
          <p:grpSpPr>
            <a:xfrm>
              <a:off x="155906" y="3364763"/>
              <a:ext cx="1308515" cy="1001480"/>
              <a:chOff x="299932" y="3141456"/>
              <a:chExt cx="1308515" cy="1001480"/>
            </a:xfrm>
          </p:grpSpPr>
          <p:graphicFrame>
            <p:nvGraphicFramePr>
              <p:cNvPr id="26" name="Chart 25"/>
              <p:cNvGraphicFramePr/>
              <p:nvPr/>
            </p:nvGraphicFramePr>
            <p:xfrm>
              <a:off x="299932" y="3141456"/>
              <a:ext cx="1308515" cy="10014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4" name="TextBox 33"/>
              <p:cNvSpPr txBox="1"/>
              <p:nvPr/>
            </p:nvSpPr>
            <p:spPr bwMode="gray">
              <a:xfrm>
                <a:off x="696814" y="3520624"/>
                <a:ext cx="542652" cy="2462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en-US" sz="2286" dirty="0">
                    <a:solidFill>
                      <a:schemeClr val="accent6"/>
                    </a:solidFill>
                  </a:rPr>
                  <a:t>61%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 bwMode="gray">
            <a:xfrm>
              <a:off x="1323120" y="3657754"/>
              <a:ext cx="1531122" cy="554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714"/>
                </a:spcBef>
              </a:pPr>
              <a:r>
                <a:rPr lang="en-US" sz="1286" dirty="0"/>
                <a:t>Of childless respondents say they intend to use their gynecologist for future deliveries </a:t>
              </a: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="" xmlns:a16="http://schemas.microsoft.com/office/drawing/2014/main" id="{EB0B6D07-FC92-4DD5-807E-351EA32B1F54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28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46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6" y="454148"/>
            <a:ext cx="8685893" cy="395713"/>
          </a:xfrm>
        </p:spPr>
        <p:txBody>
          <a:bodyPr/>
          <a:lstStyle/>
          <a:p>
            <a:r>
              <a:rPr lang="en-US" sz="2800" dirty="0"/>
              <a:t>Women’s SL Growth Requires Dual Referral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6" y="1026223"/>
            <a:ext cx="8816523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Prioritize Consumer Attraction for OB, Traditional Referrals for Midlife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6906021" y="2151153"/>
            <a:ext cx="130629" cy="1306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 bwMode="gray">
          <a:xfrm>
            <a:off x="7229705" y="2117541"/>
            <a:ext cx="1179124" cy="19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286" dirty="0"/>
              <a:t>Medicare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6906021" y="2528103"/>
            <a:ext cx="130629" cy="1306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 bwMode="gray">
          <a:xfrm>
            <a:off x="7229705" y="2494491"/>
            <a:ext cx="1179124" cy="395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286" dirty="0"/>
              <a:t>Private Insurance</a:t>
            </a:r>
          </a:p>
        </p:txBody>
      </p:sp>
      <p:sp>
        <p:nvSpPr>
          <p:cNvPr id="36" name="TextBox 35"/>
          <p:cNvSpPr txBox="1"/>
          <p:nvPr/>
        </p:nvSpPr>
        <p:spPr bwMode="gray">
          <a:xfrm>
            <a:off x="1267527" y="1460120"/>
            <a:ext cx="5664163" cy="483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571" b="1" dirty="0"/>
              <a:t>Percentage of All New Visits to Specialist That Resulted From Self-Referrals</a:t>
            </a:r>
          </a:p>
        </p:txBody>
      </p:sp>
      <p:sp>
        <p:nvSpPr>
          <p:cNvPr id="38" name="Line Callout 1 37"/>
          <p:cNvSpPr/>
          <p:nvPr/>
        </p:nvSpPr>
        <p:spPr bwMode="gray">
          <a:xfrm>
            <a:off x="5216994" y="4594934"/>
            <a:ext cx="2734017" cy="1121277"/>
          </a:xfrm>
          <a:prstGeom prst="borderCallout1">
            <a:avLst>
              <a:gd name="adj1" fmla="val 54352"/>
              <a:gd name="adj2" fmla="val 426"/>
              <a:gd name="adj3" fmla="val 54190"/>
              <a:gd name="adj4" fmla="val -23132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286" dirty="0"/>
              <a:t>Urology and cardiology are representative of typical women’s midlife and senior services, including urogynecology and women’s heart programs.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CB25CD-86F6-4101-97FB-DA3F2792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4" y="2034590"/>
            <a:ext cx="6608637" cy="3689309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="" xmlns:a16="http://schemas.microsoft.com/office/drawing/2014/main" id="{68D0CD63-BE34-4B70-B140-B904F0A64920}"/>
              </a:ext>
            </a:extLst>
          </p:cNvPr>
          <p:cNvSpPr txBox="1">
            <a:spLocks/>
          </p:cNvSpPr>
          <p:nvPr/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989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E6474C-D27A-4E93-BDFA-3B901EE7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Demographic Trends and Provider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F49F6D-EA41-471C-8D8E-EFEBA970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0BF1F2B-C589-4EB8-BBF4-C29EB34DA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34452"/>
            <a:ext cx="8610600" cy="4876800"/>
          </a:xfrm>
        </p:spPr>
        <p:txBody>
          <a:bodyPr/>
          <a:lstStyle/>
          <a:p>
            <a:r>
              <a:rPr lang="en-US" sz="1600" dirty="0"/>
              <a:t>Significant growth in midlife and senior women (&gt;65)</a:t>
            </a:r>
          </a:p>
          <a:p>
            <a:r>
              <a:rPr lang="en-US" sz="1600" dirty="0"/>
              <a:t>Projected 6 – 10% increase in demand</a:t>
            </a:r>
          </a:p>
          <a:p>
            <a:r>
              <a:rPr lang="en-US" sz="1600" dirty="0"/>
              <a:t>Greatest growth in demand</a:t>
            </a:r>
          </a:p>
          <a:p>
            <a:pPr lvl="1"/>
            <a:r>
              <a:rPr lang="en-US" sz="1600" dirty="0"/>
              <a:t>56% growth in need for Hispanic women</a:t>
            </a:r>
          </a:p>
          <a:p>
            <a:pPr lvl="1"/>
            <a:r>
              <a:rPr lang="en-US" sz="1600" dirty="0"/>
              <a:t>18% growth in need for non-Hispanic women</a:t>
            </a:r>
          </a:p>
          <a:p>
            <a:r>
              <a:rPr lang="en-US" sz="1600" dirty="0"/>
              <a:t>States with greatest growth/need</a:t>
            </a:r>
          </a:p>
          <a:p>
            <a:pPr lvl="1"/>
            <a:r>
              <a:rPr lang="en-US" sz="1600" dirty="0"/>
              <a:t>Nevada (↑ seniors)</a:t>
            </a:r>
          </a:p>
          <a:p>
            <a:pPr lvl="1"/>
            <a:r>
              <a:rPr lang="en-US" sz="1600" dirty="0"/>
              <a:t>Arizona (↑ seniors)</a:t>
            </a:r>
          </a:p>
          <a:p>
            <a:pPr lvl="1"/>
            <a:r>
              <a:rPr lang="en-US" sz="1600" dirty="0"/>
              <a:t>Washington (current shortage, ↑ population growth)</a:t>
            </a:r>
          </a:p>
          <a:p>
            <a:pPr lvl="1"/>
            <a:r>
              <a:rPr lang="en-US" sz="1600" dirty="0"/>
              <a:t>Utah (current shortage)</a:t>
            </a:r>
          </a:p>
          <a:p>
            <a:pPr lvl="1"/>
            <a:r>
              <a:rPr lang="en-US" sz="1600" dirty="0"/>
              <a:t>Idaho (current shortage)</a:t>
            </a:r>
          </a:p>
          <a:p>
            <a:pPr lvl="1"/>
            <a:r>
              <a:rPr lang="en-US" sz="1600" dirty="0"/>
              <a:t>Florida (↑ seniors, ↑ population growth)</a:t>
            </a:r>
          </a:p>
          <a:p>
            <a:pPr lvl="1"/>
            <a:r>
              <a:rPr lang="en-US" sz="1600" dirty="0"/>
              <a:t>North Carolina (↑ seniors)</a:t>
            </a:r>
          </a:p>
          <a:p>
            <a:pPr lvl="1"/>
            <a:r>
              <a:rPr lang="en-US" sz="1600" dirty="0"/>
              <a:t>Texas (↑ population growth)</a:t>
            </a:r>
          </a:p>
          <a:p>
            <a:r>
              <a:rPr lang="en-US" sz="2000" dirty="0"/>
              <a:t>81% of OB/Gyn services devoted to childbearing age women (18 – 44)</a:t>
            </a:r>
          </a:p>
          <a:p>
            <a:r>
              <a:rPr lang="en-US" sz="2000" dirty="0"/>
              <a:t>Lack of adequate supply and expertise for midlife and senior women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259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84F8E19-8E55-46AE-8471-8C32B6EF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Keys To Success in the Business of Women’s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1E66AE-AC2E-4A06-9725-531C4220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79" y="1251314"/>
            <a:ext cx="8229600" cy="5486400"/>
          </a:xfrm>
        </p:spPr>
        <p:txBody>
          <a:bodyPr/>
          <a:lstStyle/>
          <a:p>
            <a:r>
              <a:rPr lang="en-US" sz="2000" dirty="0"/>
              <a:t>Integration, navigation and coordination (seamless patient transfers and warm hand-offs)</a:t>
            </a:r>
          </a:p>
          <a:p>
            <a:r>
              <a:rPr lang="en-US" sz="2000" dirty="0"/>
              <a:t>Increased access and convenience </a:t>
            </a:r>
          </a:p>
          <a:p>
            <a:r>
              <a:rPr lang="en-US" sz="2000" dirty="0"/>
              <a:t>Technology enabled care (telehealth, patient portal, etc.)</a:t>
            </a:r>
          </a:p>
          <a:p>
            <a:r>
              <a:rPr lang="en-US" sz="2000" dirty="0"/>
              <a:t>Effective communication</a:t>
            </a:r>
          </a:p>
          <a:p>
            <a:r>
              <a:rPr lang="en-US" sz="2000" dirty="0"/>
              <a:t>Brand ambassadors – employees, providers, patient (social media)</a:t>
            </a:r>
          </a:p>
          <a:p>
            <a:r>
              <a:rPr lang="en-US" sz="2000" dirty="0"/>
              <a:t>Deliver on patient experience 100%</a:t>
            </a:r>
          </a:p>
          <a:p>
            <a:r>
              <a:rPr lang="en-US" sz="2000" dirty="0"/>
              <a:t>Strengthen referral network integrity</a:t>
            </a:r>
          </a:p>
          <a:p>
            <a:r>
              <a:rPr lang="en-US" sz="2000" dirty="0"/>
              <a:t>Retain loyalty across lifespan and cross sell</a:t>
            </a:r>
          </a:p>
          <a:p>
            <a:r>
              <a:rPr lang="en-US" sz="2000" dirty="0"/>
              <a:t>Strengthen high risk OB, midlife and senior services</a:t>
            </a:r>
          </a:p>
          <a:p>
            <a:r>
              <a:rPr lang="en-US" sz="2000" dirty="0"/>
              <a:t>Provide alternative niche services (birthing center, pelvic health center, women’s health center, etc.)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837C99A-AD9E-4F1D-AD9B-3151A02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F44-DB6D-4E52-9113-3BD30BCD135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0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B473A-25EA-4295-B430-2B83F706F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05000"/>
          </a:xfrm>
        </p:spPr>
        <p:txBody>
          <a:bodyPr/>
          <a:lstStyle/>
          <a:p>
            <a:r>
              <a:rPr lang="en-US" b="1" dirty="0"/>
              <a:t>Questions?  Discussions?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1490BC-59F4-47B2-94AC-0CB38958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B8A1-D484-41CA-A27A-D608E71FFB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2BD5A2-58C5-4217-825D-F8FDD2558A43}"/>
              </a:ext>
            </a:extLst>
          </p:cNvPr>
          <p:cNvSpPr txBox="1"/>
          <p:nvPr/>
        </p:nvSpPr>
        <p:spPr>
          <a:xfrm>
            <a:off x="1600200" y="2027426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offer: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E-copy of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White paper on Business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Lipstick flash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Thirty-minute consultation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350B432-9040-4E60-A19E-CFD77C6369D7}"/>
              </a:ext>
            </a:extLst>
          </p:cNvPr>
          <p:cNvSpPr txBox="1"/>
          <p:nvPr/>
        </p:nvSpPr>
        <p:spPr>
          <a:xfrm>
            <a:off x="1752600" y="4114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www.vickilucas.com</a:t>
            </a:r>
            <a:endParaRPr lang="en-US" sz="2400" dirty="0"/>
          </a:p>
          <a:p>
            <a:pPr algn="ctr"/>
            <a:r>
              <a:rPr lang="en-US" sz="2400" dirty="0">
                <a:hlinkClick r:id="rId3"/>
              </a:rPr>
              <a:t>vicki.a.lucas@comcast.net</a:t>
            </a:r>
            <a:endParaRPr lang="en-US" sz="2400" dirty="0"/>
          </a:p>
          <a:p>
            <a:pPr algn="ctr"/>
            <a:r>
              <a:rPr lang="en-US" sz="2400" dirty="0"/>
              <a:t>(410) 615-0062</a:t>
            </a:r>
          </a:p>
        </p:txBody>
      </p:sp>
    </p:spTree>
    <p:extLst>
      <p:ext uri="{BB962C8B-B14F-4D97-AF65-F5344CB8AC3E}">
        <p14:creationId xmlns:p14="http://schemas.microsoft.com/office/powerpoint/2010/main" val="108064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957058615"/>
              </p:ext>
            </p:extLst>
          </p:nvPr>
        </p:nvGraphicFramePr>
        <p:xfrm>
          <a:off x="281061" y="1917733"/>
          <a:ext cx="3975434" cy="251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6" y="454149"/>
            <a:ext cx="8452319" cy="143698"/>
          </a:xfrm>
        </p:spPr>
        <p:txBody>
          <a:bodyPr/>
          <a:lstStyle/>
          <a:p>
            <a:r>
              <a:rPr lang="en-US" sz="2800" dirty="0"/>
              <a:t>Declining Births Heighten Competitive Landscape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6" y="1026223"/>
            <a:ext cx="8369856" cy="307777"/>
          </a:xfrm>
        </p:spPr>
        <p:txBody>
          <a:bodyPr/>
          <a:lstStyle/>
          <a:p>
            <a:r>
              <a:rPr lang="en-US" dirty="0"/>
              <a:t>Shift in Age Highlights Opportunity to Appeal to Changing Demographics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0" y="6363204"/>
            <a:ext cx="2495006" cy="238160"/>
          </a:xfrm>
        </p:spPr>
        <p:txBody>
          <a:bodyPr/>
          <a:lstStyle/>
          <a:p>
            <a:r>
              <a:rPr lang="en-US" dirty="0"/>
              <a:t>Births per 100 women</a:t>
            </a:r>
          </a:p>
          <a:p>
            <a:r>
              <a:rPr lang="en-US" dirty="0"/>
              <a:t>Ages under 20 and over 45 not shown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4659286" y="1156254"/>
            <a:ext cx="3173351" cy="551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571" b="1" dirty="0">
                <a:solidFill>
                  <a:srgbClr val="333E48"/>
                </a:solidFill>
              </a:rPr>
              <a:t>Birth Rate</a:t>
            </a:r>
            <a:r>
              <a:rPr lang="en-US" sz="1571" b="1" baseline="30000" dirty="0">
                <a:solidFill>
                  <a:srgbClr val="333E48"/>
                </a:solidFill>
              </a:rPr>
              <a:t>1,2</a:t>
            </a:r>
            <a:r>
              <a:rPr lang="en-US" sz="1571" b="1" dirty="0">
                <a:solidFill>
                  <a:srgbClr val="333E48"/>
                </a:solidFill>
              </a:rPr>
              <a:t> </a:t>
            </a:r>
          </a:p>
          <a:p>
            <a:pPr>
              <a:spcBef>
                <a:spcPts val="714"/>
              </a:spcBef>
            </a:pPr>
            <a:r>
              <a:rPr lang="en-US" sz="1429" i="1" dirty="0">
                <a:solidFill>
                  <a:srgbClr val="333E48"/>
                </a:solidFill>
              </a:rPr>
              <a:t>National, By Age, 2015-2017</a:t>
            </a:r>
          </a:p>
        </p:txBody>
      </p:sp>
      <p:sp>
        <p:nvSpPr>
          <p:cNvPr id="9" name="Line Callout 1 8"/>
          <p:cNvSpPr/>
          <p:nvPr/>
        </p:nvSpPr>
        <p:spPr bwMode="gray">
          <a:xfrm>
            <a:off x="6482888" y="4719331"/>
            <a:ext cx="2121209" cy="725528"/>
          </a:xfrm>
          <a:prstGeom prst="borderCallout1">
            <a:avLst>
              <a:gd name="adj1" fmla="val 2141"/>
              <a:gd name="adj2" fmla="val 77049"/>
              <a:gd name="adj3" fmla="val -70916"/>
              <a:gd name="adj4" fmla="val 88620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286" dirty="0"/>
              <a:t>In 2017, births declined for all age cohorts except for women over 40. 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1139896" y="4276159"/>
            <a:ext cx="2384401" cy="144902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lIns="261257" tIns="391886" rIns="261257" bIns="0" rtlCol="0">
            <a:noAutofit/>
          </a:bodyPr>
          <a:lstStyle/>
          <a:p>
            <a:pPr>
              <a:spcBef>
                <a:spcPts val="714"/>
              </a:spcBef>
            </a:pPr>
            <a:endParaRPr lang="en-US" sz="1429" dirty="0"/>
          </a:p>
        </p:txBody>
      </p:sp>
      <p:sp>
        <p:nvSpPr>
          <p:cNvPr id="17" name="TextBox 16"/>
          <p:cNvSpPr txBox="1"/>
          <p:nvPr/>
        </p:nvSpPr>
        <p:spPr bwMode="gray">
          <a:xfrm>
            <a:off x="1254553" y="5070592"/>
            <a:ext cx="2183436" cy="439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714"/>
              </a:spcBef>
            </a:pPr>
            <a:r>
              <a:rPr lang="en-US" sz="1429" dirty="0"/>
              <a:t>Decline in total US births since 2007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1139896" y="4598420"/>
            <a:ext cx="2384401" cy="483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143" dirty="0">
                <a:solidFill>
                  <a:schemeClr val="accent6"/>
                </a:solidFill>
              </a:rPr>
              <a:t>11%</a:t>
            </a:r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1118832" y="4722081"/>
            <a:ext cx="456271" cy="312390"/>
            <a:chOff x="9056547" y="2010284"/>
            <a:chExt cx="319390" cy="218673"/>
          </a:xfrm>
        </p:grpSpPr>
        <p:sp>
          <p:nvSpPr>
            <p:cNvPr id="20" name="Freeform 19"/>
            <p:cNvSpPr/>
            <p:nvPr/>
          </p:nvSpPr>
          <p:spPr bwMode="gray">
            <a:xfrm flipH="1">
              <a:off x="9056547" y="2010284"/>
              <a:ext cx="319390" cy="218673"/>
            </a:xfrm>
            <a:custGeom>
              <a:avLst/>
              <a:gdLst>
                <a:gd name="connsiteX0" fmla="*/ 0 w 653858"/>
                <a:gd name="connsiteY0" fmla="*/ 0 h 455948"/>
                <a:gd name="connsiteX1" fmla="*/ 283088 w 653858"/>
                <a:gd name="connsiteY1" fmla="*/ 455948 h 455948"/>
                <a:gd name="connsiteX2" fmla="*/ 653858 w 653858"/>
                <a:gd name="connsiteY2" fmla="*/ 455948 h 455948"/>
                <a:gd name="connsiteX3" fmla="*/ 380791 w 653858"/>
                <a:gd name="connsiteY3" fmla="*/ 5011 h 455948"/>
                <a:gd name="connsiteX4" fmla="*/ 0 w 653858"/>
                <a:gd name="connsiteY4" fmla="*/ 0 h 455948"/>
                <a:gd name="connsiteX0" fmla="*/ 0 w 653858"/>
                <a:gd name="connsiteY0" fmla="*/ 0 h 455948"/>
                <a:gd name="connsiteX1" fmla="*/ 283088 w 653858"/>
                <a:gd name="connsiteY1" fmla="*/ 455948 h 455948"/>
                <a:gd name="connsiteX2" fmla="*/ 653858 w 653858"/>
                <a:gd name="connsiteY2" fmla="*/ 455948 h 455948"/>
                <a:gd name="connsiteX3" fmla="*/ 373648 w 653858"/>
                <a:gd name="connsiteY3" fmla="*/ 249 h 455948"/>
                <a:gd name="connsiteX4" fmla="*/ 0 w 653858"/>
                <a:gd name="connsiteY4" fmla="*/ 0 h 455948"/>
                <a:gd name="connsiteX0" fmla="*/ 0 w 682433"/>
                <a:gd name="connsiteY0" fmla="*/ 0 h 503573"/>
                <a:gd name="connsiteX1" fmla="*/ 311663 w 682433"/>
                <a:gd name="connsiteY1" fmla="*/ 503573 h 503573"/>
                <a:gd name="connsiteX2" fmla="*/ 682433 w 682433"/>
                <a:gd name="connsiteY2" fmla="*/ 503573 h 503573"/>
                <a:gd name="connsiteX3" fmla="*/ 402223 w 682433"/>
                <a:gd name="connsiteY3" fmla="*/ 47874 h 503573"/>
                <a:gd name="connsiteX4" fmla="*/ 0 w 682433"/>
                <a:gd name="connsiteY4" fmla="*/ 0 h 503573"/>
                <a:gd name="connsiteX0" fmla="*/ 0 w 682433"/>
                <a:gd name="connsiteY0" fmla="*/ 0 h 503573"/>
                <a:gd name="connsiteX1" fmla="*/ 311663 w 682433"/>
                <a:gd name="connsiteY1" fmla="*/ 503573 h 503573"/>
                <a:gd name="connsiteX2" fmla="*/ 682433 w 682433"/>
                <a:gd name="connsiteY2" fmla="*/ 503573 h 503573"/>
                <a:gd name="connsiteX3" fmla="*/ 371267 w 682433"/>
                <a:gd name="connsiteY3" fmla="*/ 249 h 503573"/>
                <a:gd name="connsiteX4" fmla="*/ 0 w 682433"/>
                <a:gd name="connsiteY4" fmla="*/ 0 h 503573"/>
                <a:gd name="connsiteX0" fmla="*/ 0 w 682433"/>
                <a:gd name="connsiteY0" fmla="*/ 0 h 503573"/>
                <a:gd name="connsiteX1" fmla="*/ 311663 w 682433"/>
                <a:gd name="connsiteY1" fmla="*/ 503573 h 503573"/>
                <a:gd name="connsiteX2" fmla="*/ 682433 w 682433"/>
                <a:gd name="connsiteY2" fmla="*/ 503573 h 503573"/>
                <a:gd name="connsiteX3" fmla="*/ 679743 w 682433"/>
                <a:gd name="connsiteY3" fmla="*/ 248 h 503573"/>
                <a:gd name="connsiteX4" fmla="*/ 0 w 682433"/>
                <a:gd name="connsiteY4" fmla="*/ 0 h 5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33" h="503573">
                  <a:moveTo>
                    <a:pt x="0" y="0"/>
                  </a:moveTo>
                  <a:lnTo>
                    <a:pt x="311663" y="503573"/>
                  </a:lnTo>
                  <a:lnTo>
                    <a:pt x="682433" y="503573"/>
                  </a:lnTo>
                  <a:cubicBezTo>
                    <a:pt x="681536" y="335798"/>
                    <a:pt x="680640" y="168023"/>
                    <a:pt x="679743" y="2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 bwMode="gray">
            <a:xfrm rot="1510923" flipV="1">
              <a:off x="9134631" y="2023672"/>
              <a:ext cx="84539" cy="176966"/>
            </a:xfrm>
            <a:custGeom>
              <a:avLst/>
              <a:gdLst>
                <a:gd name="connsiteX0" fmla="*/ 0 w 183356"/>
                <a:gd name="connsiteY0" fmla="*/ 45839 h 183356"/>
                <a:gd name="connsiteX1" fmla="*/ 45839 w 183356"/>
                <a:gd name="connsiteY1" fmla="*/ 45839 h 183356"/>
                <a:gd name="connsiteX2" fmla="*/ 45839 w 183356"/>
                <a:gd name="connsiteY2" fmla="*/ 0 h 183356"/>
                <a:gd name="connsiteX3" fmla="*/ 137517 w 183356"/>
                <a:gd name="connsiteY3" fmla="*/ 0 h 183356"/>
                <a:gd name="connsiteX4" fmla="*/ 137517 w 183356"/>
                <a:gd name="connsiteY4" fmla="*/ 45839 h 183356"/>
                <a:gd name="connsiteX5" fmla="*/ 183356 w 183356"/>
                <a:gd name="connsiteY5" fmla="*/ 45839 h 183356"/>
                <a:gd name="connsiteX6" fmla="*/ 183356 w 183356"/>
                <a:gd name="connsiteY6" fmla="*/ 137517 h 183356"/>
                <a:gd name="connsiteX7" fmla="*/ 137517 w 183356"/>
                <a:gd name="connsiteY7" fmla="*/ 137517 h 183356"/>
                <a:gd name="connsiteX8" fmla="*/ 137517 w 183356"/>
                <a:gd name="connsiteY8" fmla="*/ 183356 h 183356"/>
                <a:gd name="connsiteX9" fmla="*/ 45839 w 183356"/>
                <a:gd name="connsiteY9" fmla="*/ 183356 h 183356"/>
                <a:gd name="connsiteX10" fmla="*/ 45839 w 183356"/>
                <a:gd name="connsiteY10" fmla="*/ 137517 h 183356"/>
                <a:gd name="connsiteX11" fmla="*/ 0 w 183356"/>
                <a:gd name="connsiteY11" fmla="*/ 137517 h 183356"/>
                <a:gd name="connsiteX12" fmla="*/ 0 w 183356"/>
                <a:gd name="connsiteY12" fmla="*/ 45839 h 183356"/>
                <a:gd name="connsiteX0" fmla="*/ 137517 w 183356"/>
                <a:gd name="connsiteY0" fmla="*/ 0 h 183356"/>
                <a:gd name="connsiteX1" fmla="*/ 137517 w 183356"/>
                <a:gd name="connsiteY1" fmla="*/ 45839 h 183356"/>
                <a:gd name="connsiteX2" fmla="*/ 183356 w 183356"/>
                <a:gd name="connsiteY2" fmla="*/ 45839 h 183356"/>
                <a:gd name="connsiteX3" fmla="*/ 183356 w 183356"/>
                <a:gd name="connsiteY3" fmla="*/ 137517 h 183356"/>
                <a:gd name="connsiteX4" fmla="*/ 137517 w 183356"/>
                <a:gd name="connsiteY4" fmla="*/ 137517 h 183356"/>
                <a:gd name="connsiteX5" fmla="*/ 137517 w 183356"/>
                <a:gd name="connsiteY5" fmla="*/ 183356 h 183356"/>
                <a:gd name="connsiteX6" fmla="*/ 45839 w 183356"/>
                <a:gd name="connsiteY6" fmla="*/ 183356 h 183356"/>
                <a:gd name="connsiteX7" fmla="*/ 45839 w 183356"/>
                <a:gd name="connsiteY7" fmla="*/ 137517 h 183356"/>
                <a:gd name="connsiteX8" fmla="*/ 0 w 183356"/>
                <a:gd name="connsiteY8" fmla="*/ 137517 h 183356"/>
                <a:gd name="connsiteX9" fmla="*/ 0 w 183356"/>
                <a:gd name="connsiteY9" fmla="*/ 45839 h 183356"/>
                <a:gd name="connsiteX10" fmla="*/ 45839 w 183356"/>
                <a:gd name="connsiteY10" fmla="*/ 45839 h 183356"/>
                <a:gd name="connsiteX11" fmla="*/ 137279 w 183356"/>
                <a:gd name="connsiteY11" fmla="*/ 91440 h 183356"/>
                <a:gd name="connsiteX0" fmla="*/ 137517 w 183356"/>
                <a:gd name="connsiteY0" fmla="*/ 0 h 183356"/>
                <a:gd name="connsiteX1" fmla="*/ 137517 w 183356"/>
                <a:gd name="connsiteY1" fmla="*/ 45839 h 183356"/>
                <a:gd name="connsiteX2" fmla="*/ 183356 w 183356"/>
                <a:gd name="connsiteY2" fmla="*/ 45839 h 183356"/>
                <a:gd name="connsiteX3" fmla="*/ 183356 w 183356"/>
                <a:gd name="connsiteY3" fmla="*/ 137517 h 183356"/>
                <a:gd name="connsiteX4" fmla="*/ 137517 w 183356"/>
                <a:gd name="connsiteY4" fmla="*/ 137517 h 183356"/>
                <a:gd name="connsiteX5" fmla="*/ 137517 w 183356"/>
                <a:gd name="connsiteY5" fmla="*/ 183356 h 183356"/>
                <a:gd name="connsiteX6" fmla="*/ 45839 w 183356"/>
                <a:gd name="connsiteY6" fmla="*/ 183356 h 183356"/>
                <a:gd name="connsiteX7" fmla="*/ 45839 w 183356"/>
                <a:gd name="connsiteY7" fmla="*/ 137517 h 183356"/>
                <a:gd name="connsiteX8" fmla="*/ 0 w 183356"/>
                <a:gd name="connsiteY8" fmla="*/ 137517 h 183356"/>
                <a:gd name="connsiteX9" fmla="*/ 0 w 183356"/>
                <a:gd name="connsiteY9" fmla="*/ 45839 h 183356"/>
                <a:gd name="connsiteX10" fmla="*/ 45839 w 183356"/>
                <a:gd name="connsiteY10" fmla="*/ 45839 h 183356"/>
                <a:gd name="connsiteX0" fmla="*/ 47029 w 183356"/>
                <a:gd name="connsiteY0" fmla="*/ 0 h 183356"/>
                <a:gd name="connsiteX1" fmla="*/ 137517 w 183356"/>
                <a:gd name="connsiteY1" fmla="*/ 45839 h 183356"/>
                <a:gd name="connsiteX2" fmla="*/ 183356 w 183356"/>
                <a:gd name="connsiteY2" fmla="*/ 45839 h 183356"/>
                <a:gd name="connsiteX3" fmla="*/ 183356 w 183356"/>
                <a:gd name="connsiteY3" fmla="*/ 137517 h 183356"/>
                <a:gd name="connsiteX4" fmla="*/ 137517 w 183356"/>
                <a:gd name="connsiteY4" fmla="*/ 137517 h 183356"/>
                <a:gd name="connsiteX5" fmla="*/ 137517 w 183356"/>
                <a:gd name="connsiteY5" fmla="*/ 183356 h 183356"/>
                <a:gd name="connsiteX6" fmla="*/ 45839 w 183356"/>
                <a:gd name="connsiteY6" fmla="*/ 183356 h 183356"/>
                <a:gd name="connsiteX7" fmla="*/ 45839 w 183356"/>
                <a:gd name="connsiteY7" fmla="*/ 137517 h 183356"/>
                <a:gd name="connsiteX8" fmla="*/ 0 w 183356"/>
                <a:gd name="connsiteY8" fmla="*/ 137517 h 183356"/>
                <a:gd name="connsiteX9" fmla="*/ 0 w 183356"/>
                <a:gd name="connsiteY9" fmla="*/ 45839 h 183356"/>
                <a:gd name="connsiteX10" fmla="*/ 45839 w 183356"/>
                <a:gd name="connsiteY10" fmla="*/ 45839 h 183356"/>
                <a:gd name="connsiteX0" fmla="*/ 137517 w 183356"/>
                <a:gd name="connsiteY0" fmla="*/ 0 h 137517"/>
                <a:gd name="connsiteX1" fmla="*/ 183356 w 183356"/>
                <a:gd name="connsiteY1" fmla="*/ 0 h 137517"/>
                <a:gd name="connsiteX2" fmla="*/ 183356 w 183356"/>
                <a:gd name="connsiteY2" fmla="*/ 91678 h 137517"/>
                <a:gd name="connsiteX3" fmla="*/ 137517 w 183356"/>
                <a:gd name="connsiteY3" fmla="*/ 91678 h 137517"/>
                <a:gd name="connsiteX4" fmla="*/ 137517 w 183356"/>
                <a:gd name="connsiteY4" fmla="*/ 137517 h 137517"/>
                <a:gd name="connsiteX5" fmla="*/ 45839 w 183356"/>
                <a:gd name="connsiteY5" fmla="*/ 137517 h 137517"/>
                <a:gd name="connsiteX6" fmla="*/ 45839 w 183356"/>
                <a:gd name="connsiteY6" fmla="*/ 91678 h 137517"/>
                <a:gd name="connsiteX7" fmla="*/ 0 w 183356"/>
                <a:gd name="connsiteY7" fmla="*/ 91678 h 137517"/>
                <a:gd name="connsiteX8" fmla="*/ 0 w 183356"/>
                <a:gd name="connsiteY8" fmla="*/ 0 h 137517"/>
                <a:gd name="connsiteX9" fmla="*/ 45839 w 183356"/>
                <a:gd name="connsiteY9" fmla="*/ 0 h 137517"/>
                <a:gd name="connsiteX0" fmla="*/ 183356 w 183356"/>
                <a:gd name="connsiteY0" fmla="*/ 0 h 137517"/>
                <a:gd name="connsiteX1" fmla="*/ 183356 w 183356"/>
                <a:gd name="connsiteY1" fmla="*/ 91678 h 137517"/>
                <a:gd name="connsiteX2" fmla="*/ 137517 w 183356"/>
                <a:gd name="connsiteY2" fmla="*/ 91678 h 137517"/>
                <a:gd name="connsiteX3" fmla="*/ 137517 w 183356"/>
                <a:gd name="connsiteY3" fmla="*/ 137517 h 137517"/>
                <a:gd name="connsiteX4" fmla="*/ 45839 w 183356"/>
                <a:gd name="connsiteY4" fmla="*/ 137517 h 137517"/>
                <a:gd name="connsiteX5" fmla="*/ 45839 w 183356"/>
                <a:gd name="connsiteY5" fmla="*/ 91678 h 137517"/>
                <a:gd name="connsiteX6" fmla="*/ 0 w 183356"/>
                <a:gd name="connsiteY6" fmla="*/ 91678 h 137517"/>
                <a:gd name="connsiteX7" fmla="*/ 0 w 183356"/>
                <a:gd name="connsiteY7" fmla="*/ 0 h 137517"/>
                <a:gd name="connsiteX8" fmla="*/ 45839 w 183356"/>
                <a:gd name="connsiteY8" fmla="*/ 0 h 137517"/>
                <a:gd name="connsiteX0" fmla="*/ 183356 w 183356"/>
                <a:gd name="connsiteY0" fmla="*/ 0 h 137517"/>
                <a:gd name="connsiteX1" fmla="*/ 183356 w 183356"/>
                <a:gd name="connsiteY1" fmla="*/ 91678 h 137517"/>
                <a:gd name="connsiteX2" fmla="*/ 137517 w 183356"/>
                <a:gd name="connsiteY2" fmla="*/ 91678 h 137517"/>
                <a:gd name="connsiteX3" fmla="*/ 137517 w 183356"/>
                <a:gd name="connsiteY3" fmla="*/ 137517 h 137517"/>
                <a:gd name="connsiteX4" fmla="*/ 45839 w 183356"/>
                <a:gd name="connsiteY4" fmla="*/ 137517 h 137517"/>
                <a:gd name="connsiteX5" fmla="*/ 45839 w 183356"/>
                <a:gd name="connsiteY5" fmla="*/ 91678 h 137517"/>
                <a:gd name="connsiteX6" fmla="*/ 0 w 183356"/>
                <a:gd name="connsiteY6" fmla="*/ 91678 h 137517"/>
                <a:gd name="connsiteX7" fmla="*/ 0 w 183356"/>
                <a:gd name="connsiteY7" fmla="*/ 0 h 137517"/>
                <a:gd name="connsiteX0" fmla="*/ 183356 w 183356"/>
                <a:gd name="connsiteY0" fmla="*/ 91678 h 137517"/>
                <a:gd name="connsiteX1" fmla="*/ 137517 w 183356"/>
                <a:gd name="connsiteY1" fmla="*/ 91678 h 137517"/>
                <a:gd name="connsiteX2" fmla="*/ 137517 w 183356"/>
                <a:gd name="connsiteY2" fmla="*/ 137517 h 137517"/>
                <a:gd name="connsiteX3" fmla="*/ 45839 w 183356"/>
                <a:gd name="connsiteY3" fmla="*/ 137517 h 137517"/>
                <a:gd name="connsiteX4" fmla="*/ 45839 w 183356"/>
                <a:gd name="connsiteY4" fmla="*/ 91678 h 137517"/>
                <a:gd name="connsiteX5" fmla="*/ 0 w 183356"/>
                <a:gd name="connsiteY5" fmla="*/ 91678 h 137517"/>
                <a:gd name="connsiteX6" fmla="*/ 0 w 183356"/>
                <a:gd name="connsiteY6" fmla="*/ 0 h 137517"/>
                <a:gd name="connsiteX0" fmla="*/ 137517 w 137517"/>
                <a:gd name="connsiteY0" fmla="*/ 91678 h 137517"/>
                <a:gd name="connsiteX1" fmla="*/ 137517 w 137517"/>
                <a:gd name="connsiteY1" fmla="*/ 137517 h 137517"/>
                <a:gd name="connsiteX2" fmla="*/ 45839 w 137517"/>
                <a:gd name="connsiteY2" fmla="*/ 137517 h 137517"/>
                <a:gd name="connsiteX3" fmla="*/ 45839 w 137517"/>
                <a:gd name="connsiteY3" fmla="*/ 91678 h 137517"/>
                <a:gd name="connsiteX4" fmla="*/ 0 w 137517"/>
                <a:gd name="connsiteY4" fmla="*/ 91678 h 137517"/>
                <a:gd name="connsiteX5" fmla="*/ 0 w 137517"/>
                <a:gd name="connsiteY5" fmla="*/ 0 h 137517"/>
                <a:gd name="connsiteX0" fmla="*/ 93193 w 137517"/>
                <a:gd name="connsiteY0" fmla="*/ 197142 h 197142"/>
                <a:gd name="connsiteX1" fmla="*/ 137517 w 137517"/>
                <a:gd name="connsiteY1" fmla="*/ 137517 h 197142"/>
                <a:gd name="connsiteX2" fmla="*/ 45839 w 137517"/>
                <a:gd name="connsiteY2" fmla="*/ 137517 h 197142"/>
                <a:gd name="connsiteX3" fmla="*/ 45839 w 137517"/>
                <a:gd name="connsiteY3" fmla="*/ 91678 h 197142"/>
                <a:gd name="connsiteX4" fmla="*/ 0 w 137517"/>
                <a:gd name="connsiteY4" fmla="*/ 91678 h 197142"/>
                <a:gd name="connsiteX5" fmla="*/ 0 w 137517"/>
                <a:gd name="connsiteY5" fmla="*/ 0 h 197142"/>
                <a:gd name="connsiteX0" fmla="*/ 93193 w 96703"/>
                <a:gd name="connsiteY0" fmla="*/ 197142 h 197142"/>
                <a:gd name="connsiteX1" fmla="*/ 96703 w 96703"/>
                <a:gd name="connsiteY1" fmla="*/ 123589 h 197142"/>
                <a:gd name="connsiteX2" fmla="*/ 45839 w 96703"/>
                <a:gd name="connsiteY2" fmla="*/ 137517 h 197142"/>
                <a:gd name="connsiteX3" fmla="*/ 45839 w 96703"/>
                <a:gd name="connsiteY3" fmla="*/ 91678 h 197142"/>
                <a:gd name="connsiteX4" fmla="*/ 0 w 96703"/>
                <a:gd name="connsiteY4" fmla="*/ 91678 h 197142"/>
                <a:gd name="connsiteX5" fmla="*/ 0 w 96703"/>
                <a:gd name="connsiteY5" fmla="*/ 0 h 197142"/>
                <a:gd name="connsiteX0" fmla="*/ 93193 w 96703"/>
                <a:gd name="connsiteY0" fmla="*/ 197142 h 197142"/>
                <a:gd name="connsiteX1" fmla="*/ 96703 w 96703"/>
                <a:gd name="connsiteY1" fmla="*/ 123589 h 197142"/>
                <a:gd name="connsiteX2" fmla="*/ 45839 w 96703"/>
                <a:gd name="connsiteY2" fmla="*/ 137517 h 197142"/>
                <a:gd name="connsiteX3" fmla="*/ 57740 w 96703"/>
                <a:gd name="connsiteY3" fmla="*/ 55172 h 197142"/>
                <a:gd name="connsiteX4" fmla="*/ 0 w 96703"/>
                <a:gd name="connsiteY4" fmla="*/ 91678 h 197142"/>
                <a:gd name="connsiteX5" fmla="*/ 0 w 96703"/>
                <a:gd name="connsiteY5" fmla="*/ 0 h 197142"/>
                <a:gd name="connsiteX0" fmla="*/ 97246 w 100756"/>
                <a:gd name="connsiteY0" fmla="*/ 197142 h 197142"/>
                <a:gd name="connsiteX1" fmla="*/ 100756 w 100756"/>
                <a:gd name="connsiteY1" fmla="*/ 123589 h 197142"/>
                <a:gd name="connsiteX2" fmla="*/ 49892 w 100756"/>
                <a:gd name="connsiteY2" fmla="*/ 137517 h 197142"/>
                <a:gd name="connsiteX3" fmla="*/ 61793 w 100756"/>
                <a:gd name="connsiteY3" fmla="*/ 55172 h 197142"/>
                <a:gd name="connsiteX4" fmla="*/ 0 w 100756"/>
                <a:gd name="connsiteY4" fmla="*/ 100298 h 197142"/>
                <a:gd name="connsiteX5" fmla="*/ 4053 w 100756"/>
                <a:gd name="connsiteY5" fmla="*/ 0 h 197142"/>
                <a:gd name="connsiteX0" fmla="*/ 97246 w 100756"/>
                <a:gd name="connsiteY0" fmla="*/ 197142 h 197142"/>
                <a:gd name="connsiteX1" fmla="*/ 100756 w 100756"/>
                <a:gd name="connsiteY1" fmla="*/ 123589 h 197142"/>
                <a:gd name="connsiteX2" fmla="*/ 49892 w 100756"/>
                <a:gd name="connsiteY2" fmla="*/ 137517 h 197142"/>
                <a:gd name="connsiteX3" fmla="*/ 48235 w 100756"/>
                <a:gd name="connsiteY3" fmla="*/ 67217 h 197142"/>
                <a:gd name="connsiteX4" fmla="*/ 0 w 100756"/>
                <a:gd name="connsiteY4" fmla="*/ 100298 h 197142"/>
                <a:gd name="connsiteX5" fmla="*/ 4053 w 100756"/>
                <a:gd name="connsiteY5" fmla="*/ 0 h 197142"/>
                <a:gd name="connsiteX0" fmla="*/ 93321 w 100756"/>
                <a:gd name="connsiteY0" fmla="*/ 211084 h 211084"/>
                <a:gd name="connsiteX1" fmla="*/ 100756 w 100756"/>
                <a:gd name="connsiteY1" fmla="*/ 123589 h 211084"/>
                <a:gd name="connsiteX2" fmla="*/ 49892 w 100756"/>
                <a:gd name="connsiteY2" fmla="*/ 137517 h 211084"/>
                <a:gd name="connsiteX3" fmla="*/ 48235 w 100756"/>
                <a:gd name="connsiteY3" fmla="*/ 67217 h 211084"/>
                <a:gd name="connsiteX4" fmla="*/ 0 w 100756"/>
                <a:gd name="connsiteY4" fmla="*/ 100298 h 211084"/>
                <a:gd name="connsiteX5" fmla="*/ 4053 w 100756"/>
                <a:gd name="connsiteY5" fmla="*/ 0 h 21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756" h="211084">
                  <a:moveTo>
                    <a:pt x="93321" y="211084"/>
                  </a:moveTo>
                  <a:lnTo>
                    <a:pt x="100756" y="123589"/>
                  </a:lnTo>
                  <a:lnTo>
                    <a:pt x="49892" y="137517"/>
                  </a:lnTo>
                  <a:cubicBezTo>
                    <a:pt x="49340" y="114084"/>
                    <a:pt x="48787" y="90650"/>
                    <a:pt x="48235" y="67217"/>
                  </a:cubicBezTo>
                  <a:lnTo>
                    <a:pt x="0" y="100298"/>
                  </a:lnTo>
                  <a:lnTo>
                    <a:pt x="4053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130629" tIns="65314" rIns="130629" bIns="653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2091006"/>
              <a:endParaRPr lang="en-US" sz="1429" dirty="0">
                <a:solidFill>
                  <a:schemeClr val="bg2"/>
                </a:solidFill>
                <a:latin typeface="+mj-lt"/>
              </a:endParaRPr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112606742"/>
              </p:ext>
            </p:extLst>
          </p:nvPr>
        </p:nvGraphicFramePr>
        <p:xfrm>
          <a:off x="4659285" y="2030580"/>
          <a:ext cx="4272204" cy="246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 bwMode="gray">
          <a:xfrm>
            <a:off x="556652" y="1037044"/>
            <a:ext cx="2773927" cy="651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1" b="1" dirty="0"/>
              <a:t>Total Births</a:t>
            </a:r>
          </a:p>
          <a:p>
            <a:pPr>
              <a:lnSpc>
                <a:spcPct val="150000"/>
              </a:lnSpc>
            </a:pPr>
            <a:r>
              <a:rPr lang="en-US" sz="1429" i="1" dirty="0"/>
              <a:t>United States, 2017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="" xmlns:a16="http://schemas.microsoft.com/office/drawing/2014/main" id="{6D8DA32A-ED2F-4F3B-AFB3-B3CE74B264B3}"/>
              </a:ext>
            </a:extLst>
          </p:cNvPr>
          <p:cNvSpPr txBox="1">
            <a:spLocks/>
          </p:cNvSpPr>
          <p:nvPr/>
        </p:nvSpPr>
        <p:spPr>
          <a:xfrm>
            <a:off x="8229600" y="6245225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8598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/>
          <p:nvPr/>
        </p:nvSpPr>
        <p:spPr bwMode="gray">
          <a:xfrm flipH="1">
            <a:off x="8289111" y="2396972"/>
            <a:ext cx="89950" cy="3360344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35" name="Rectangle 2"/>
          <p:cNvSpPr/>
          <p:nvPr/>
        </p:nvSpPr>
        <p:spPr bwMode="gray">
          <a:xfrm>
            <a:off x="6743986" y="2407507"/>
            <a:ext cx="65313" cy="2720807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/>
          <p:nvPr/>
        </p:nvSpPr>
        <p:spPr bwMode="gray">
          <a:xfrm>
            <a:off x="5220141" y="2465007"/>
            <a:ext cx="0" cy="2181189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7" y="454148"/>
            <a:ext cx="8433063" cy="395713"/>
          </a:xfrm>
        </p:spPr>
        <p:txBody>
          <a:bodyPr/>
          <a:lstStyle/>
          <a:p>
            <a:r>
              <a:rPr lang="en-US" sz="2800" dirty="0"/>
              <a:t>Midlife Services Provide Additional Growth Channel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458107" y="1026223"/>
            <a:ext cx="8573431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Demand Projected to Grow for </a:t>
            </a:r>
            <a:r>
              <a:rPr lang="en-US" dirty="0" err="1">
                <a:solidFill>
                  <a:schemeClr val="tx1"/>
                </a:solidFill>
              </a:rPr>
              <a:t>Urogyn</a:t>
            </a:r>
            <a:r>
              <a:rPr lang="en-US" dirty="0">
                <a:solidFill>
                  <a:schemeClr val="tx1"/>
                </a:solidFill>
              </a:rPr>
              <a:t>, Breast Health, Osteoporosis</a:t>
            </a:r>
          </a:p>
        </p:txBody>
      </p:sp>
      <p:sp>
        <p:nvSpPr>
          <p:cNvPr id="9" name="TextBox 8"/>
          <p:cNvSpPr txBox="1"/>
          <p:nvPr/>
        </p:nvSpPr>
        <p:spPr bwMode="gray">
          <a:xfrm>
            <a:off x="2313500" y="2779201"/>
            <a:ext cx="1297803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Born</a:t>
            </a:r>
            <a:r>
              <a:rPr lang="en-US" sz="1000" dirty="0"/>
              <a:t>: 1981-1996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Ages</a:t>
            </a:r>
            <a:r>
              <a:rPr lang="en-US" sz="1000" dirty="0"/>
              <a:t>: 22-37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Size</a:t>
            </a:r>
            <a:r>
              <a:rPr lang="en-US" sz="1000" dirty="0"/>
              <a:t>: 71.9M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881020" y="2482703"/>
            <a:ext cx="11187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Generation Z</a:t>
            </a:r>
          </a:p>
        </p:txBody>
      </p:sp>
      <p:sp>
        <p:nvSpPr>
          <p:cNvPr id="12" name="TextBox 11"/>
          <p:cNvSpPr txBox="1"/>
          <p:nvPr/>
        </p:nvSpPr>
        <p:spPr bwMode="gray">
          <a:xfrm>
            <a:off x="881021" y="2779200"/>
            <a:ext cx="1198167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Born</a:t>
            </a:r>
            <a:r>
              <a:rPr lang="en-US" sz="1000" dirty="0"/>
              <a:t>: 1997 and later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Ages</a:t>
            </a:r>
            <a:r>
              <a:rPr lang="en-US" sz="1000" dirty="0"/>
              <a:t>: 21 and under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Size</a:t>
            </a:r>
            <a:r>
              <a:rPr lang="en-US" sz="1000" dirty="0"/>
              <a:t>: 90.7M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2313501" y="2482703"/>
            <a:ext cx="9968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Millennials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3846435" y="2482703"/>
            <a:ext cx="11944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Generation X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3846435" y="2779200"/>
            <a:ext cx="1264193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Born</a:t>
            </a:r>
            <a:r>
              <a:rPr lang="en-US" sz="1000" dirty="0"/>
              <a:t>: 1965-1980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Ages</a:t>
            </a:r>
            <a:r>
              <a:rPr lang="en-US" sz="1000" dirty="0"/>
              <a:t>: 38-53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Size</a:t>
            </a:r>
            <a:r>
              <a:rPr lang="en-US" sz="1000" dirty="0"/>
              <a:t>: 65.7M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5349468" y="2482703"/>
            <a:ext cx="1298979" cy="219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29" b="1" dirty="0"/>
              <a:t>Baby Boomers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5349468" y="2779200"/>
            <a:ext cx="1258987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Born</a:t>
            </a:r>
            <a:r>
              <a:rPr lang="en-US" sz="1000" dirty="0"/>
              <a:t>: 1946-1964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Ages</a:t>
            </a:r>
            <a:r>
              <a:rPr lang="en-US" sz="1000" dirty="0"/>
              <a:t>: 54-72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Size</a:t>
            </a:r>
            <a:r>
              <a:rPr lang="en-US" sz="1000" dirty="0"/>
              <a:t>: 71.4M</a:t>
            </a:r>
          </a:p>
        </p:txBody>
      </p:sp>
      <p:sp>
        <p:nvSpPr>
          <p:cNvPr id="21" name="TextBox 20"/>
          <p:cNvSpPr txBox="1"/>
          <p:nvPr/>
        </p:nvSpPr>
        <p:spPr bwMode="gray">
          <a:xfrm>
            <a:off x="6839237" y="2482703"/>
            <a:ext cx="15813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Silent Generation</a:t>
            </a:r>
          </a:p>
        </p:txBody>
      </p:sp>
      <p:sp>
        <p:nvSpPr>
          <p:cNvPr id="23" name="TextBox 22"/>
          <p:cNvSpPr txBox="1"/>
          <p:nvPr/>
        </p:nvSpPr>
        <p:spPr bwMode="gray">
          <a:xfrm>
            <a:off x="6883059" y="2779200"/>
            <a:ext cx="1257651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000" b="1" dirty="0"/>
              <a:t>Born</a:t>
            </a:r>
            <a:r>
              <a:rPr lang="en-US" sz="1000" dirty="0"/>
              <a:t>: 1928-1945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Ages</a:t>
            </a:r>
            <a:r>
              <a:rPr lang="en-US" sz="1000" dirty="0"/>
              <a:t>: 73-90</a:t>
            </a:r>
          </a:p>
          <a:p>
            <a:pPr>
              <a:spcBef>
                <a:spcPts val="714"/>
              </a:spcBef>
            </a:pPr>
            <a:r>
              <a:rPr lang="en-US" sz="1000" b="1" dirty="0"/>
              <a:t>Size</a:t>
            </a:r>
            <a:r>
              <a:rPr lang="en-US" sz="1000" dirty="0"/>
              <a:t>: 23.8M</a:t>
            </a:r>
          </a:p>
        </p:txBody>
      </p:sp>
      <p:sp>
        <p:nvSpPr>
          <p:cNvPr id="27" name="TextBox 26"/>
          <p:cNvSpPr txBox="1"/>
          <p:nvPr/>
        </p:nvSpPr>
        <p:spPr bwMode="gray">
          <a:xfrm>
            <a:off x="3675898" y="6270069"/>
            <a:ext cx="2211033" cy="19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286" b="1" dirty="0"/>
              <a:t>US Population by Age, 2017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60242" y="1411746"/>
            <a:ext cx="4760650" cy="316110"/>
          </a:xfrm>
          <a:prstGeom prst="rect">
            <a:avLst/>
          </a:prstGeom>
          <a:noFill/>
        </p:spPr>
        <p:txBody>
          <a:bodyPr wrap="square" lIns="58546" tIns="58546" rIns="58546" bIns="58546" rtlCol="0">
            <a:spAutoFit/>
          </a:bodyPr>
          <a:lstStyle/>
          <a:p>
            <a:pPr algn="ctr"/>
            <a:r>
              <a:rPr lang="en-US" sz="1286" b="1" dirty="0"/>
              <a:t>Key Midlife and 65+ Services Projected to Grow</a:t>
            </a:r>
          </a:p>
        </p:txBody>
      </p:sp>
      <p:sp>
        <p:nvSpPr>
          <p:cNvPr id="34" name="Text Placeholder 9"/>
          <p:cNvSpPr>
            <a:spLocks noGrp="1"/>
          </p:cNvSpPr>
          <p:nvPr/>
        </p:nvSpPr>
        <p:spPr>
          <a:xfrm>
            <a:off x="4448118" y="1641899"/>
            <a:ext cx="1549267" cy="783490"/>
          </a:xfrm>
          <a:prstGeom prst="rect">
            <a:avLst/>
          </a:prstGeom>
        </p:spPr>
        <p:txBody>
          <a:bodyPr vert="horz" wrap="square" lIns="117096" tIns="58546" rIns="117096" bIns="58546" rtlCol="0">
            <a:noAutofit/>
          </a:bodyPr>
          <a:lstStyle>
            <a:lvl1pPr marL="1143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022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026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34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000" b="1" dirty="0"/>
              <a:t>Urogynecology</a:t>
            </a:r>
          </a:p>
          <a:p>
            <a:pPr>
              <a:spcBef>
                <a:spcPts val="0"/>
              </a:spcBef>
            </a:pPr>
            <a:r>
              <a:rPr lang="en-US" sz="1000" b="1" dirty="0"/>
              <a:t>Breast Health</a:t>
            </a:r>
          </a:p>
          <a:p>
            <a:pPr>
              <a:spcBef>
                <a:spcPts val="0"/>
              </a:spcBef>
            </a:pPr>
            <a:r>
              <a:rPr lang="en-US" sz="1000" b="1" dirty="0"/>
              <a:t>Osteoporosis</a:t>
            </a:r>
            <a:r>
              <a:rPr lang="en-US" sz="1000" dirty="0"/>
              <a:t> 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>
              <a:buNone/>
            </a:pPr>
            <a:endParaRPr lang="en-US" sz="1000" dirty="0"/>
          </a:p>
        </p:txBody>
      </p:sp>
      <p:sp>
        <p:nvSpPr>
          <p:cNvPr id="37" name="Rectangle 2"/>
          <p:cNvSpPr/>
          <p:nvPr/>
        </p:nvSpPr>
        <p:spPr bwMode="gray">
          <a:xfrm>
            <a:off x="3694166" y="2465007"/>
            <a:ext cx="0" cy="2181189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38" name="Rectangle 2"/>
          <p:cNvSpPr/>
          <p:nvPr/>
        </p:nvSpPr>
        <p:spPr bwMode="gray">
          <a:xfrm>
            <a:off x="2160830" y="2465007"/>
            <a:ext cx="0" cy="2181189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39" name="Rectangle 2"/>
          <p:cNvSpPr/>
          <p:nvPr/>
        </p:nvSpPr>
        <p:spPr bwMode="gray">
          <a:xfrm>
            <a:off x="718050" y="2465007"/>
            <a:ext cx="0" cy="2181189"/>
          </a:xfrm>
          <a:custGeom>
            <a:avLst/>
            <a:gdLst>
              <a:gd name="connsiteX0" fmla="*/ 0 w 344045"/>
              <a:gd name="connsiteY0" fmla="*/ 0 h 2426507"/>
              <a:gd name="connsiteX1" fmla="*/ 344045 w 344045"/>
              <a:gd name="connsiteY1" fmla="*/ 0 h 2426507"/>
              <a:gd name="connsiteX2" fmla="*/ 344045 w 344045"/>
              <a:gd name="connsiteY2" fmla="*/ 2426507 h 2426507"/>
              <a:gd name="connsiteX3" fmla="*/ 0 w 344045"/>
              <a:gd name="connsiteY3" fmla="*/ 2426507 h 2426507"/>
              <a:gd name="connsiteX4" fmla="*/ 0 w 344045"/>
              <a:gd name="connsiteY4" fmla="*/ 0 h 2426507"/>
              <a:gd name="connsiteX0" fmla="*/ 344045 w 435485"/>
              <a:gd name="connsiteY0" fmla="*/ 0 h 2426507"/>
              <a:gd name="connsiteX1" fmla="*/ 344045 w 435485"/>
              <a:gd name="connsiteY1" fmla="*/ 2426507 h 2426507"/>
              <a:gd name="connsiteX2" fmla="*/ 0 w 435485"/>
              <a:gd name="connsiteY2" fmla="*/ 2426507 h 2426507"/>
              <a:gd name="connsiteX3" fmla="*/ 0 w 435485"/>
              <a:gd name="connsiteY3" fmla="*/ 0 h 2426507"/>
              <a:gd name="connsiteX4" fmla="*/ 435485 w 435485"/>
              <a:gd name="connsiteY4" fmla="*/ 91440 h 2426507"/>
              <a:gd name="connsiteX0" fmla="*/ 344045 w 344045"/>
              <a:gd name="connsiteY0" fmla="*/ 0 h 2426507"/>
              <a:gd name="connsiteX1" fmla="*/ 344045 w 344045"/>
              <a:gd name="connsiteY1" fmla="*/ 2426507 h 2426507"/>
              <a:gd name="connsiteX2" fmla="*/ 0 w 344045"/>
              <a:gd name="connsiteY2" fmla="*/ 2426507 h 2426507"/>
              <a:gd name="connsiteX3" fmla="*/ 0 w 344045"/>
              <a:gd name="connsiteY3" fmla="*/ 0 h 2426507"/>
              <a:gd name="connsiteX0" fmla="*/ 344045 w 344045"/>
              <a:gd name="connsiteY0" fmla="*/ 2426507 h 2426507"/>
              <a:gd name="connsiteX1" fmla="*/ 0 w 344045"/>
              <a:gd name="connsiteY1" fmla="*/ 2426507 h 2426507"/>
              <a:gd name="connsiteX2" fmla="*/ 0 w 344045"/>
              <a:gd name="connsiteY2" fmla="*/ 0 h 24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045" h="2426507">
                <a:moveTo>
                  <a:pt x="344045" y="2426507"/>
                </a:moveTo>
                <a:lnTo>
                  <a:pt x="0" y="242650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12058692"/>
              </p:ext>
            </p:extLst>
          </p:nvPr>
        </p:nvGraphicFramePr>
        <p:xfrm>
          <a:off x="557893" y="3048464"/>
          <a:ext cx="8028214" cy="415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ctangle 27"/>
          <p:cNvSpPr/>
          <p:nvPr/>
        </p:nvSpPr>
        <p:spPr bwMode="gray">
          <a:xfrm>
            <a:off x="3702847" y="3591956"/>
            <a:ext cx="1508844" cy="469309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40" name="Text Placeholder 9"/>
          <p:cNvSpPr>
            <a:spLocks noGrp="1"/>
          </p:cNvSpPr>
          <p:nvPr/>
        </p:nvSpPr>
        <p:spPr>
          <a:xfrm>
            <a:off x="6047747" y="1641899"/>
            <a:ext cx="1549267" cy="783490"/>
          </a:xfrm>
          <a:prstGeom prst="rect">
            <a:avLst/>
          </a:prstGeom>
        </p:spPr>
        <p:txBody>
          <a:bodyPr vert="horz" wrap="square" lIns="117096" tIns="58546" rIns="117096" bIns="58546" rtlCol="0">
            <a:noAutofit/>
          </a:bodyPr>
          <a:lstStyle>
            <a:lvl1pPr marL="1143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14300" algn="l" defTabSz="64008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022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026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0340" indent="-160020" algn="l" defTabSz="640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143" b="1" dirty="0"/>
              <a:t>28%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43" b="1" dirty="0"/>
              <a:t>5%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43" b="1" dirty="0"/>
              <a:t>2%</a:t>
            </a:r>
          </a:p>
          <a:p>
            <a:endParaRPr lang="en-US" sz="1286" dirty="0"/>
          </a:p>
          <a:p>
            <a:pPr>
              <a:buNone/>
            </a:pPr>
            <a:endParaRPr lang="en-US" sz="1286" dirty="0"/>
          </a:p>
        </p:txBody>
      </p:sp>
      <p:cxnSp>
        <p:nvCxnSpPr>
          <p:cNvPr id="41" name="Straight Connector 40"/>
          <p:cNvCxnSpPr/>
          <p:nvPr/>
        </p:nvCxnSpPr>
        <p:spPr bwMode="gray">
          <a:xfrm flipH="1">
            <a:off x="5832164" y="1803341"/>
            <a:ext cx="258134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gray">
          <a:xfrm flipH="1">
            <a:off x="5747408" y="1969150"/>
            <a:ext cx="352239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gray">
          <a:xfrm flipH="1">
            <a:off x="5704155" y="2134957"/>
            <a:ext cx="412104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ight Bracket 43"/>
          <p:cNvSpPr/>
          <p:nvPr/>
        </p:nvSpPr>
        <p:spPr bwMode="gray">
          <a:xfrm rot="16200000" flipH="1">
            <a:off x="2149766" y="2703200"/>
            <a:ext cx="106136" cy="2866889"/>
          </a:xfrm>
          <a:prstGeom prst="rightBracket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Right Bracket 44"/>
          <p:cNvSpPr/>
          <p:nvPr/>
        </p:nvSpPr>
        <p:spPr bwMode="gray">
          <a:xfrm rot="16200000" flipH="1">
            <a:off x="3476224" y="3226404"/>
            <a:ext cx="108077" cy="3105289"/>
          </a:xfrm>
          <a:prstGeom prst="rightBracket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" name="Right Bracket 45"/>
          <p:cNvSpPr/>
          <p:nvPr/>
        </p:nvSpPr>
        <p:spPr bwMode="gray">
          <a:xfrm rot="16200000" flipH="1">
            <a:off x="5340748" y="3884374"/>
            <a:ext cx="96409" cy="3085037"/>
          </a:xfrm>
          <a:prstGeom prst="rightBracket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Right Bracket 46"/>
          <p:cNvSpPr/>
          <p:nvPr/>
        </p:nvSpPr>
        <p:spPr bwMode="gray">
          <a:xfrm rot="16200000" flipH="1">
            <a:off x="7431114" y="4738466"/>
            <a:ext cx="90853" cy="1736163"/>
          </a:xfrm>
          <a:prstGeom prst="rightBracket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970468" y="4252028"/>
            <a:ext cx="2464724" cy="3928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gray">
          <a:xfrm>
            <a:off x="1101823" y="4307900"/>
            <a:ext cx="23219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Preventative and Behavioral Health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Women’s Primary Care</a:t>
            </a:r>
          </a:p>
        </p:txBody>
      </p:sp>
      <p:sp>
        <p:nvSpPr>
          <p:cNvPr id="48" name="Rectangle 47"/>
          <p:cNvSpPr/>
          <p:nvPr/>
        </p:nvSpPr>
        <p:spPr bwMode="gray">
          <a:xfrm>
            <a:off x="2263009" y="4902018"/>
            <a:ext cx="2298460" cy="3928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 bwMode="gray">
          <a:xfrm>
            <a:off x="2394360" y="4957887"/>
            <a:ext cx="21671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General Gynecology</a:t>
            </a:r>
          </a:p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Pregnancy Care and Obstetrics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4663417" y="5550587"/>
            <a:ext cx="1461201" cy="22920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 bwMode="gray">
          <a:xfrm>
            <a:off x="4794769" y="5606452"/>
            <a:ext cx="14859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Midlife Services</a:t>
            </a:r>
          </a:p>
        </p:txBody>
      </p:sp>
      <p:sp>
        <p:nvSpPr>
          <p:cNvPr id="52" name="Rectangle 51"/>
          <p:cNvSpPr/>
          <p:nvPr/>
        </p:nvSpPr>
        <p:spPr bwMode="gray">
          <a:xfrm>
            <a:off x="6931473" y="5729071"/>
            <a:ext cx="1211034" cy="21937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 err="1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 bwMode="gray">
          <a:xfrm>
            <a:off x="7062825" y="5775102"/>
            <a:ext cx="10150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44933" indent="-244933">
              <a:buFont typeface="Arial" panose="020B0604020202020204" pitchFamily="34" charset="0"/>
              <a:buChar char="•"/>
            </a:pPr>
            <a:r>
              <a:rPr lang="en-US" sz="1000" dirty="0"/>
              <a:t>Geriatrics</a:t>
            </a:r>
          </a:p>
        </p:txBody>
      </p:sp>
      <p:sp>
        <p:nvSpPr>
          <p:cNvPr id="54" name="Right Bracket 53"/>
          <p:cNvSpPr/>
          <p:nvPr/>
        </p:nvSpPr>
        <p:spPr bwMode="gray">
          <a:xfrm rot="16200000">
            <a:off x="5311122" y="802829"/>
            <a:ext cx="102997" cy="3137710"/>
          </a:xfrm>
          <a:prstGeom prst="rightBracket">
            <a:avLst/>
          </a:prstGeom>
          <a:ln w="12700">
            <a:solidFill>
              <a:schemeClr val="accent6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Slide Number Placeholder 3">
            <a:extLst>
              <a:ext uri="{FF2B5EF4-FFF2-40B4-BE49-F238E27FC236}">
                <a16:creationId xmlns="" xmlns:a16="http://schemas.microsoft.com/office/drawing/2014/main" id="{E0815A08-C8E1-4DAE-A4D6-E287CD0E4FE4}"/>
              </a:ext>
            </a:extLst>
          </p:cNvPr>
          <p:cNvSpPr txBox="1">
            <a:spLocks/>
          </p:cNvSpPr>
          <p:nvPr/>
        </p:nvSpPr>
        <p:spPr>
          <a:xfrm>
            <a:off x="8536403" y="6270069"/>
            <a:ext cx="397689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41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86D79987-CEA7-407B-9F3B-6D26451A5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/>
              <a:t>National Trends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B22AAB33-F1AE-4B46-BEFB-BDA041924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34" y="1028700"/>
            <a:ext cx="4038600" cy="48006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ym typeface="Symbol"/>
              </a:rPr>
              <a:t> Women in Work Force</a:t>
            </a:r>
          </a:p>
          <a:p>
            <a:pPr>
              <a:defRPr/>
            </a:pPr>
            <a:r>
              <a:rPr lang="en-US" sz="2000" dirty="0">
                <a:sym typeface="Symbol"/>
              </a:rPr>
              <a:t> </a:t>
            </a:r>
            <a:r>
              <a:rPr lang="en-US" sz="2000" dirty="0"/>
              <a:t>Mid Life and Senior Women</a:t>
            </a:r>
          </a:p>
          <a:p>
            <a:pPr lvl="1">
              <a:defRPr/>
            </a:pPr>
            <a:r>
              <a:rPr lang="en-US" sz="2000" dirty="0"/>
              <a:t>Aging with Dignity</a:t>
            </a:r>
          </a:p>
          <a:p>
            <a:pPr lvl="1">
              <a:defRPr/>
            </a:pPr>
            <a:r>
              <a:rPr lang="en-US" sz="2000" dirty="0"/>
              <a:t>Quality of life</a:t>
            </a:r>
          </a:p>
          <a:p>
            <a:pPr lvl="1">
              <a:defRPr/>
            </a:pPr>
            <a:r>
              <a:rPr lang="en-US" sz="2000" dirty="0"/>
              <a:t>Chronic illness</a:t>
            </a:r>
          </a:p>
          <a:p>
            <a:pPr>
              <a:defRPr/>
            </a:pPr>
            <a:r>
              <a:rPr lang="en-US" sz="2000" dirty="0">
                <a:sym typeface="Symbol"/>
              </a:rPr>
              <a:t> </a:t>
            </a:r>
            <a:r>
              <a:rPr lang="en-US" sz="2000" dirty="0"/>
              <a:t>Women of Childbearing Age</a:t>
            </a:r>
          </a:p>
          <a:p>
            <a:pPr>
              <a:defRPr/>
            </a:pPr>
            <a:r>
              <a:rPr lang="en-US" sz="2000" dirty="0"/>
              <a:t>Delayed Childbearing</a:t>
            </a:r>
          </a:p>
          <a:p>
            <a:pPr>
              <a:defRPr/>
            </a:pPr>
            <a:r>
              <a:rPr lang="en-US" sz="2000" dirty="0"/>
              <a:t>↑ Competition in Obstetrics</a:t>
            </a:r>
          </a:p>
          <a:p>
            <a:pPr>
              <a:defRPr/>
            </a:pPr>
            <a:r>
              <a:rPr lang="en-US" sz="2000" dirty="0"/>
              <a:t>↑ Complex Pregnancies  –Financial and Clinical  Challenges</a:t>
            </a:r>
          </a:p>
          <a:p>
            <a:pPr>
              <a:defRPr/>
            </a:pPr>
            <a:r>
              <a:rPr lang="en-US" sz="2000" dirty="0"/>
              <a:t>Freestanding Birthing Centers are “Skimming” well insured patients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172" name="Content Placeholder 1">
            <a:extLst>
              <a:ext uri="{FF2B5EF4-FFF2-40B4-BE49-F238E27FC236}">
                <a16:creationId xmlns="" xmlns:a16="http://schemas.microsoft.com/office/drawing/2014/main" id="{6E2BC06D-F499-4F64-83A4-49AF92A70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1934" y="1028700"/>
            <a:ext cx="4038600" cy="4800600"/>
          </a:xfrm>
        </p:spPr>
        <p:txBody>
          <a:bodyPr/>
          <a:lstStyle/>
          <a:p>
            <a:r>
              <a:rPr lang="en-US" altLang="en-US" sz="2000" dirty="0">
                <a:sym typeface="Symbol" panose="05050102010706020507" pitchFamily="18" charset="2"/>
              </a:rPr>
              <a:t></a:t>
            </a:r>
            <a:r>
              <a:rPr lang="en-US" altLang="en-US" sz="2000" dirty="0"/>
              <a:t> Number of Children</a:t>
            </a: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sz="2000" dirty="0">
                <a:sym typeface="Symbol" panose="05050102010706020507" pitchFamily="18" charset="2"/>
              </a:rPr>
              <a:t> Purchasing Power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 Education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 Expectations (Navigation, Integration and Convenience)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 Loyalty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 Use of Technology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 Specialization (REI, MFM</a:t>
            </a:r>
            <a:r>
              <a:rPr lang="en-US" altLang="en-US" sz="2000" dirty="0" smtClean="0">
                <a:sym typeface="Symbol" panose="05050102010706020507" pitchFamily="18" charset="2"/>
              </a:rPr>
              <a:t>, UroGyn</a:t>
            </a:r>
            <a:r>
              <a:rPr lang="en-US" altLang="en-US" sz="2000" dirty="0">
                <a:sym typeface="Symbol" panose="05050102010706020507" pitchFamily="18" charset="2"/>
              </a:rPr>
              <a:t>, </a:t>
            </a:r>
            <a:r>
              <a:rPr lang="en-US" altLang="en-US" sz="2000" dirty="0" err="1">
                <a:sym typeface="Symbol" panose="05050102010706020507" pitchFamily="18" charset="2"/>
              </a:rPr>
              <a:t>GynOnc</a:t>
            </a:r>
            <a:r>
              <a:rPr lang="en-US" altLang="en-US" sz="2000" dirty="0">
                <a:sym typeface="Symbol" panose="05050102010706020507" pitchFamily="18" charset="2"/>
              </a:rPr>
              <a:t> Gyn Surgeons)</a:t>
            </a:r>
          </a:p>
          <a:p>
            <a:r>
              <a:rPr lang="en-US" altLang="en-US" sz="2000" dirty="0">
                <a:sym typeface="Symbol" panose="05050102010706020507" pitchFamily="18" charset="2"/>
              </a:rPr>
              <a:t>Women research, shop and share</a:t>
            </a:r>
            <a:endParaRPr lang="en-US" altLang="en-US" sz="2000" dirty="0"/>
          </a:p>
        </p:txBody>
      </p:sp>
      <p:sp>
        <p:nvSpPr>
          <p:cNvPr id="7173" name="Rectangle 7">
            <a:extLst>
              <a:ext uri="{FF2B5EF4-FFF2-40B4-BE49-F238E27FC236}">
                <a16:creationId xmlns="" xmlns:a16="http://schemas.microsoft.com/office/drawing/2014/main" id="{818B76CC-D191-4B87-A3F9-D2B093C94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305800" y="6248400"/>
            <a:ext cx="8255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44CA477E-B510-4BD5-B5B0-D70CF6403006}" type="slidenum">
              <a:rPr lang="en-US" altLang="en-US" smtClean="0"/>
              <a:pPr algn="l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42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96812931"/>
              </p:ext>
            </p:extLst>
          </p:nvPr>
        </p:nvGraphicFramePr>
        <p:xfrm>
          <a:off x="831901" y="1916000"/>
          <a:ext cx="6116416" cy="358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8107" y="454148"/>
            <a:ext cx="9072027" cy="395713"/>
          </a:xfrm>
        </p:spPr>
        <p:txBody>
          <a:bodyPr/>
          <a:lstStyle/>
          <a:p>
            <a:r>
              <a:rPr lang="en-US" sz="2800" dirty="0"/>
              <a:t>Women Are Key Financial Contributors to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 bwMode="gray">
          <a:xfrm>
            <a:off x="458106" y="1026223"/>
            <a:ext cx="8685893" cy="307777"/>
          </a:xfrm>
        </p:spPr>
        <p:txBody>
          <a:bodyPr/>
          <a:lstStyle/>
          <a:p>
            <a:r>
              <a:rPr lang="en-US" dirty="0"/>
              <a:t>Outspending Men Especially in Childbearing Years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1295400" y="1234645"/>
            <a:ext cx="5963286" cy="551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571" b="1" dirty="0"/>
              <a:t>Per Capita Health Care Spending by Age and Gender</a:t>
            </a:r>
          </a:p>
          <a:p>
            <a:pPr>
              <a:spcBef>
                <a:spcPts val="714"/>
              </a:spcBef>
            </a:pPr>
            <a:r>
              <a:rPr lang="en-US" sz="1429" dirty="0"/>
              <a:t>2015</a:t>
            </a:r>
          </a:p>
        </p:txBody>
      </p:sp>
      <p:sp>
        <p:nvSpPr>
          <p:cNvPr id="19" name="Rectangle 18"/>
          <p:cNvSpPr/>
          <p:nvPr/>
        </p:nvSpPr>
        <p:spPr bwMode="gray">
          <a:xfrm>
            <a:off x="930462" y="3540317"/>
            <a:ext cx="3390719" cy="1008786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9" tIns="65314" rIns="130629" bIns="6531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29" dirty="0">
              <a:solidFill>
                <a:schemeClr val="bg1"/>
              </a:solidFill>
            </a:endParaRPr>
          </a:p>
        </p:txBody>
      </p:sp>
      <p:sp>
        <p:nvSpPr>
          <p:cNvPr id="20" name="Line Callout 1 19"/>
          <p:cNvSpPr/>
          <p:nvPr/>
        </p:nvSpPr>
        <p:spPr bwMode="gray">
          <a:xfrm>
            <a:off x="4669279" y="3545359"/>
            <a:ext cx="1418407" cy="725528"/>
          </a:xfrm>
          <a:prstGeom prst="borderCallout1">
            <a:avLst>
              <a:gd name="adj1" fmla="val 54352"/>
              <a:gd name="adj2" fmla="val 426"/>
              <a:gd name="adj3" fmla="val 70205"/>
              <a:gd name="adj4" fmla="val -17647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286" dirty="0"/>
              <a:t>Largest gap seen in 19 to 44 aged cohort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BE046EA-04E6-4DE0-8EB9-A1F2B6F7960D}"/>
              </a:ext>
            </a:extLst>
          </p:cNvPr>
          <p:cNvGrpSpPr/>
          <p:nvPr/>
        </p:nvGrpSpPr>
        <p:grpSpPr>
          <a:xfrm>
            <a:off x="3723915" y="5467890"/>
            <a:ext cx="2154274" cy="399450"/>
            <a:chOff x="3723915" y="5467890"/>
            <a:chExt cx="2154274" cy="399450"/>
          </a:xfrm>
        </p:grpSpPr>
        <p:grpSp>
          <p:nvGrpSpPr>
            <p:cNvPr id="18" name="Group 17"/>
            <p:cNvGrpSpPr/>
            <p:nvPr/>
          </p:nvGrpSpPr>
          <p:grpSpPr>
            <a:xfrm>
              <a:off x="3723915" y="5467890"/>
              <a:ext cx="2154274" cy="399450"/>
              <a:chOff x="2792601" y="3780807"/>
              <a:chExt cx="1507992" cy="27961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005038" y="3816319"/>
                <a:ext cx="531502" cy="187751"/>
              </a:xfrm>
              <a:prstGeom prst="rect">
                <a:avLst/>
              </a:prstGeom>
              <a:noFill/>
            </p:spPr>
            <p:txBody>
              <a:bodyPr wrap="square" lIns="65314" rIns="65314" rtlCol="0">
                <a:spAutoFit/>
              </a:bodyPr>
              <a:lstStyle/>
              <a:p>
                <a:r>
                  <a:rPr lang="en-US" sz="1143" dirty="0">
                    <a:solidFill>
                      <a:srgbClr val="333E48"/>
                    </a:solidFill>
                  </a:rPr>
                  <a:t>Women</a:t>
                </a:r>
                <a:endParaRPr lang="en-US" sz="1286" dirty="0">
                  <a:solidFill>
                    <a:srgbClr val="333E48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78391" y="3884899"/>
                <a:ext cx="84671" cy="79967"/>
              </a:xfrm>
              <a:prstGeom prst="rect">
                <a:avLst/>
              </a:prstGeom>
              <a:solidFill>
                <a:schemeClr val="accent3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674453" y="3816319"/>
                <a:ext cx="626140" cy="187750"/>
              </a:xfrm>
              <a:prstGeom prst="rect">
                <a:avLst/>
              </a:prstGeom>
              <a:noFill/>
            </p:spPr>
            <p:txBody>
              <a:bodyPr wrap="square" lIns="65314" rIns="65314" rtlCol="0">
                <a:spAutoFit/>
              </a:bodyPr>
              <a:lstStyle/>
              <a:p>
                <a:r>
                  <a:rPr lang="en-US" sz="1143" dirty="0">
                    <a:solidFill>
                      <a:srgbClr val="333E48"/>
                    </a:solidFill>
                  </a:rPr>
                  <a:t>Men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08937" y="3884899"/>
                <a:ext cx="84671" cy="79967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gray">
              <a:xfrm>
                <a:off x="2792601" y="3780807"/>
                <a:ext cx="1279068" cy="279615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0629" tIns="65314" rIns="130629" bIns="6531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714"/>
                  </a:spcBef>
                </a:pPr>
                <a:endParaRPr lang="en-US" sz="1429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ED6E93A-88C0-4F90-912F-940B3476299D}"/>
                </a:ext>
              </a:extLst>
            </p:cNvPr>
            <p:cNvSpPr/>
            <p:nvPr/>
          </p:nvSpPr>
          <p:spPr>
            <a:xfrm flipV="1">
              <a:off x="4802955" y="5610496"/>
              <a:ext cx="134039" cy="1142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Slide Number Placeholder 3">
            <a:extLst>
              <a:ext uri="{FF2B5EF4-FFF2-40B4-BE49-F238E27FC236}">
                <a16:creationId xmlns="" xmlns:a16="http://schemas.microsoft.com/office/drawing/2014/main" id="{FBCB1FBE-E83B-4D2C-9AD8-41612FFF62AF}"/>
              </a:ext>
            </a:extLst>
          </p:cNvPr>
          <p:cNvSpPr txBox="1">
            <a:spLocks/>
          </p:cNvSpPr>
          <p:nvPr/>
        </p:nvSpPr>
        <p:spPr>
          <a:xfrm>
            <a:off x="8229600" y="6305185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679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239A2-6CB1-4271-B769-03081E77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Health Products Growth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19FE97-2874-44D5-818D-7BAF6483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10995-075E-4133-BB46-ECE3CFA9D55C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55D97AE-E21F-4CFE-B02F-67E0048A8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60218"/>
              </p:ext>
            </p:extLst>
          </p:nvPr>
        </p:nvGraphicFramePr>
        <p:xfrm>
          <a:off x="457200" y="1371600"/>
          <a:ext cx="8229600" cy="3962399"/>
        </p:xfrm>
        <a:graphic>
          <a:graphicData uri="http://schemas.openxmlformats.org/drawingml/2006/table">
            <a:tbl>
              <a:tblPr firstRow="1" firstCol="1" bandRow="1"/>
              <a:tblGrid>
                <a:gridCol w="2732805">
                  <a:extLst>
                    <a:ext uri="{9D8B030D-6E8A-4147-A177-3AD203B41FA5}">
                      <a16:colId xmlns="" xmlns:a16="http://schemas.microsoft.com/office/drawing/2014/main" val="515762711"/>
                    </a:ext>
                  </a:extLst>
                </a:gridCol>
                <a:gridCol w="2822257">
                  <a:extLst>
                    <a:ext uri="{9D8B030D-6E8A-4147-A177-3AD203B41FA5}">
                      <a16:colId xmlns="" xmlns:a16="http://schemas.microsoft.com/office/drawing/2014/main" val="2602333277"/>
                    </a:ext>
                  </a:extLst>
                </a:gridCol>
                <a:gridCol w="2674538">
                  <a:extLst>
                    <a:ext uri="{9D8B030D-6E8A-4147-A177-3AD203B41FA5}">
                      <a16:colId xmlns="" xmlns:a16="http://schemas.microsoft.com/office/drawing/2014/main" val="647422395"/>
                    </a:ext>
                  </a:extLst>
                </a:gridCol>
              </a:tblGrid>
              <a:tr h="360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Declining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Growing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069769"/>
                  </a:ext>
                </a:extLst>
              </a:tr>
              <a:tr h="360237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 (Inpatient MFM, NICU)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Inpatient Gyn Medicine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Inpatient Gyn Surgery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Inpatient Breast Surgery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Uro Gynecology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Gyn Oncology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Reproductive Endocrinology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Outpatient Gyn Visits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Breast Radiology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Outpatient Gyn Surgery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Outpatient Breast Surgery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Outpatient MFM/Ultrasound/ Genetic Testing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Ambulatory OB/Gyn Procedures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Breast Oncology (Medical and Radiation)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GI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Cardiology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Sports Medicine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Orthopedics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Midlife Women’s Hormone Therapy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Neuroscience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Immunology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Oncology (Non-Gyn and Breast)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Women’s Internal Medicine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Bone Density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Adolescent Gynecology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Infertility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12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9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8107" y="454148"/>
            <a:ext cx="8227786" cy="395713"/>
          </a:xfrm>
        </p:spPr>
        <p:txBody>
          <a:bodyPr/>
          <a:lstStyle/>
          <a:p>
            <a:r>
              <a:rPr lang="en-US" dirty="0"/>
              <a:t>Traditional OB/GYN Services to Remain Flat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 bwMode="gray">
          <a:xfrm>
            <a:off x="458107" y="1026223"/>
            <a:ext cx="8229600" cy="3077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Niche </a:t>
            </a:r>
            <a:r>
              <a:rPr lang="en-US" dirty="0" err="1">
                <a:solidFill>
                  <a:schemeClr val="tx1"/>
                </a:solidFill>
              </a:rPr>
              <a:t>Gyn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Onc</a:t>
            </a:r>
            <a:r>
              <a:rPr lang="en-US" dirty="0">
                <a:solidFill>
                  <a:schemeClr val="tx1"/>
                </a:solidFill>
              </a:rPr>
              <a:t> and Surgical </a:t>
            </a:r>
            <a:r>
              <a:rPr lang="en-US" dirty="0" err="1">
                <a:solidFill>
                  <a:schemeClr val="tx1"/>
                </a:solidFill>
              </a:rPr>
              <a:t>Gyn</a:t>
            </a:r>
            <a:r>
              <a:rPr lang="en-US" dirty="0">
                <a:solidFill>
                  <a:schemeClr val="tx1"/>
                </a:solidFill>
              </a:rPr>
              <a:t> Shifting Outpatient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 bwMode="gray">
          <a:xfrm>
            <a:off x="3679819" y="5675440"/>
            <a:ext cx="2495006" cy="238160"/>
          </a:xfrm>
        </p:spPr>
        <p:txBody>
          <a:bodyPr/>
          <a:lstStyle/>
          <a:p>
            <a:r>
              <a:rPr lang="en-US" dirty="0"/>
              <a:t>n-values represent 2017 estimated national volumes.</a:t>
            </a:r>
          </a:p>
          <a:p>
            <a:r>
              <a:rPr lang="en-US" dirty="0"/>
              <a:t>Includes high-risk OB.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27873296"/>
              </p:ext>
            </p:extLst>
          </p:nvPr>
        </p:nvGraphicFramePr>
        <p:xfrm>
          <a:off x="1333725" y="1931726"/>
          <a:ext cx="6882541" cy="428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 bwMode="gray">
          <a:xfrm>
            <a:off x="769567" y="1422928"/>
            <a:ext cx="4803321" cy="651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714"/>
              </a:spcBef>
            </a:pPr>
            <a:r>
              <a:rPr lang="en-US" sz="1571" b="1" dirty="0"/>
              <a:t>National Women’s Inpatient Growth Projections </a:t>
            </a:r>
            <a:r>
              <a:rPr lang="en-US" sz="1429" i="1" dirty="0"/>
              <a:t>2017-2022</a:t>
            </a:r>
            <a:r>
              <a:rPr lang="en-US" sz="1429" b="1" baseline="30000" dirty="0"/>
              <a:t>1</a:t>
            </a:r>
            <a:endParaRPr lang="en-US" sz="1429" b="1" dirty="0"/>
          </a:p>
        </p:txBody>
      </p:sp>
      <p:cxnSp>
        <p:nvCxnSpPr>
          <p:cNvPr id="9" name="Straight Arrow Connector 8"/>
          <p:cNvCxnSpPr/>
          <p:nvPr/>
        </p:nvCxnSpPr>
        <p:spPr bwMode="gray">
          <a:xfrm flipV="1">
            <a:off x="7713540" y="2177956"/>
            <a:ext cx="0" cy="39188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 bwMode="gray">
          <a:xfrm>
            <a:off x="7855102" y="2177956"/>
            <a:ext cx="830791" cy="439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29" i="1" dirty="0"/>
              <a:t>Higher Growth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5046463" y="5214405"/>
            <a:ext cx="2084653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86" i="1" dirty="0"/>
              <a:t>Gynecological Surgery</a:t>
            </a:r>
          </a:p>
          <a:p>
            <a:r>
              <a:rPr lang="en-US" sz="1143" dirty="0"/>
              <a:t>n=285K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070346" y="4781400"/>
            <a:ext cx="2501633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86" i="1" dirty="0"/>
              <a:t>Gynecologic Oncology</a:t>
            </a:r>
          </a:p>
          <a:p>
            <a:r>
              <a:rPr lang="en-US" sz="1143" dirty="0"/>
              <a:t>n=65K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5061046" y="4212407"/>
            <a:ext cx="2070070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86" i="1" dirty="0"/>
              <a:t>Obstetrics</a:t>
            </a:r>
          </a:p>
          <a:p>
            <a:r>
              <a:rPr lang="en-US" sz="1143" dirty="0"/>
              <a:t>n=3.2M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2434307" y="3303622"/>
            <a:ext cx="1897384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86" i="1" dirty="0"/>
              <a:t>General Gynecology</a:t>
            </a:r>
          </a:p>
          <a:p>
            <a:pPr algn="r"/>
            <a:r>
              <a:rPr lang="en-US" sz="1143" dirty="0"/>
              <a:t>n=44K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2434307" y="3941936"/>
            <a:ext cx="1897384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86" i="1" dirty="0" err="1"/>
              <a:t>Urogynecology</a:t>
            </a:r>
            <a:endParaRPr lang="en-US" sz="1286" i="1" dirty="0"/>
          </a:p>
          <a:p>
            <a:pPr algn="r"/>
            <a:r>
              <a:rPr lang="en-US" sz="1143" dirty="0"/>
              <a:t>n=501K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3809176" y="2161987"/>
            <a:ext cx="522514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86" i="1" dirty="0"/>
              <a:t>Breast</a:t>
            </a:r>
          </a:p>
          <a:p>
            <a:pPr algn="r"/>
            <a:r>
              <a:rPr lang="en-US" sz="1143" dirty="0"/>
              <a:t>n=57K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2711398" y="2708729"/>
            <a:ext cx="1620293" cy="3737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86" i="1" dirty="0"/>
              <a:t>MFM</a:t>
            </a:r>
            <a:r>
              <a:rPr lang="en-US" sz="1286" i="1" baseline="30000" dirty="0"/>
              <a:t>2</a:t>
            </a:r>
            <a:endParaRPr lang="en-US" sz="1286" i="1" dirty="0"/>
          </a:p>
          <a:p>
            <a:pPr algn="r"/>
            <a:r>
              <a:rPr lang="en-US" sz="1143" dirty="0"/>
              <a:t>n=1.2M</a:t>
            </a:r>
          </a:p>
        </p:txBody>
      </p:sp>
      <p:sp>
        <p:nvSpPr>
          <p:cNvPr id="21" name="Line Callout 1 20"/>
          <p:cNvSpPr/>
          <p:nvPr/>
        </p:nvSpPr>
        <p:spPr bwMode="gray">
          <a:xfrm>
            <a:off x="769566" y="3730811"/>
            <a:ext cx="2111240" cy="1319152"/>
          </a:xfrm>
          <a:prstGeom prst="borderCallout1">
            <a:avLst>
              <a:gd name="adj1" fmla="val 53890"/>
              <a:gd name="adj2" fmla="val 99417"/>
              <a:gd name="adj3" fmla="val 61151"/>
              <a:gd name="adj4" fmla="val 12436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oval" w="sm" len="sm"/>
          </a:ln>
          <a:effectLst/>
        </p:spPr>
        <p:txBody>
          <a:bodyPr vert="horz" wrap="square" lIns="130629" tIns="65314" rIns="130629" bIns="65314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29"/>
              </a:spcBef>
            </a:pPr>
            <a:r>
              <a:rPr lang="en-US" sz="1286" dirty="0"/>
              <a:t>Deliveries w/o complications projected to remain stagnant, while MFM deliveries, those w/ complications, projected to increase substantially.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="" xmlns:a16="http://schemas.microsoft.com/office/drawing/2014/main" id="{34EFCEE2-64AE-467F-B50B-5D188179E6FE}"/>
              </a:ext>
            </a:extLst>
          </p:cNvPr>
          <p:cNvSpPr txBox="1">
            <a:spLocks/>
          </p:cNvSpPr>
          <p:nvPr/>
        </p:nvSpPr>
        <p:spPr>
          <a:xfrm>
            <a:off x="8382000" y="6245225"/>
            <a:ext cx="304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29E10995-075E-4133-BB46-ECE3CFA9D55C}" type="slidenum">
              <a:rPr lang="en-US" sz="1400" smtClean="0"/>
              <a:pPr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40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BC Pantone+ Color Palette">
    <a:dk1>
      <a:srgbClr val="333E48"/>
    </a:dk1>
    <a:lt1>
      <a:srgbClr val="FFFFFF"/>
    </a:lt1>
    <a:dk2>
      <a:srgbClr val="617685"/>
    </a:dk2>
    <a:lt2>
      <a:srgbClr val="DBE1E5"/>
    </a:lt2>
    <a:accent1>
      <a:srgbClr val="BEC9D0"/>
    </a:accent1>
    <a:accent2>
      <a:srgbClr val="899BA9"/>
    </a:accent2>
    <a:accent3>
      <a:srgbClr val="617685"/>
    </a:accent3>
    <a:accent4>
      <a:srgbClr val="333E48"/>
    </a:accent4>
    <a:accent5>
      <a:srgbClr val="000000"/>
    </a:accent5>
    <a:accent6>
      <a:srgbClr val="CF0A2C"/>
    </a:accent6>
    <a:hlink>
      <a:srgbClr val="0086B9"/>
    </a:hlink>
    <a:folHlink>
      <a:srgbClr val="CF0A2C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12908</TotalTime>
  <Words>2464</Words>
  <Application>Microsoft Macintosh PowerPoint</Application>
  <PresentationFormat>On-screen Show (4:3)</PresentationFormat>
  <Paragraphs>524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Future Trends in the Business of Women’s Health Vicki A. Lucas, Ph.D., WHNP President and CEO Vicki Lucas, LLC Women’s Health Business Consultants www.vickilucas.com  January 10, 2020 1:30 PM – 2:15 PM  Minneapolis, Minnesota</vt:lpstr>
      <vt:lpstr>Objectives of the Presentation</vt:lpstr>
      <vt:lpstr>Demographic Trends and Provider Need</vt:lpstr>
      <vt:lpstr>Declining Births Heighten Competitive Landscape</vt:lpstr>
      <vt:lpstr>Midlife Services Provide Additional Growth Channel </vt:lpstr>
      <vt:lpstr>National Trends</vt:lpstr>
      <vt:lpstr>Women Are Key Financial Contributors to Systems</vt:lpstr>
      <vt:lpstr>Women’s Health Products Growth Projections</vt:lpstr>
      <vt:lpstr>Traditional OB/GYN Services to Remain Flat</vt:lpstr>
      <vt:lpstr>All Outpatient Women’s Services Poised for Growth</vt:lpstr>
      <vt:lpstr>Gynecology Services Show Solid Margins</vt:lpstr>
      <vt:lpstr>Medicaid Business Challenges OB Financials</vt:lpstr>
      <vt:lpstr>New Birthing Sites Siphoning Off Favorable Patients</vt:lpstr>
      <vt:lpstr>Remaining Pregnancies Also Increasingly Complex</vt:lpstr>
      <vt:lpstr>Female Consumer Preference National Perspectives (N = &gt;10,000)</vt:lpstr>
      <vt:lpstr>Women Select Hospitals Second</vt:lpstr>
      <vt:lpstr>Table 1.  Obstetrics Preferences</vt:lpstr>
      <vt:lpstr>Table 2.  Women’s Services Preferences</vt:lpstr>
      <vt:lpstr>What Women Want . . .</vt:lpstr>
      <vt:lpstr>Facts About Women in Health Care</vt:lpstr>
      <vt:lpstr>PowerPoint Presentation</vt:lpstr>
      <vt:lpstr>PowerPoint Presentation</vt:lpstr>
      <vt:lpstr>PowerPoint Presentation</vt:lpstr>
      <vt:lpstr>PowerPoint Presentation</vt:lpstr>
      <vt:lpstr>Women’s Health Specialties Across the Life Span</vt:lpstr>
      <vt:lpstr>3 E’s of Business Development</vt:lpstr>
      <vt:lpstr>Business Opportunities In Women’s Health</vt:lpstr>
      <vt:lpstr>GYN Shoppers an Avenue to Long-Term Loyalty</vt:lpstr>
      <vt:lpstr>Women’s SL Growth Requires Dual Referral Strategy</vt:lpstr>
      <vt:lpstr>Keys To Success in the Business of Women’s Health</vt:lpstr>
      <vt:lpstr>Questions?  Discussions?  Thank you!</vt:lpstr>
    </vt:vector>
  </TitlesOfParts>
  <Company>MedStar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</dc:creator>
  <cp:lastModifiedBy>tanya</cp:lastModifiedBy>
  <cp:revision>1053</cp:revision>
  <cp:lastPrinted>2020-01-04T18:32:48Z</cp:lastPrinted>
  <dcterms:created xsi:type="dcterms:W3CDTF">2010-04-27T22:58:12Z</dcterms:created>
  <dcterms:modified xsi:type="dcterms:W3CDTF">2020-01-08T02:26:17Z</dcterms:modified>
</cp:coreProperties>
</file>